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9855" autoAdjust="0"/>
  </p:normalViewPr>
  <p:slideViewPr>
    <p:cSldViewPr>
      <p:cViewPr>
        <p:scale>
          <a:sx n="100" d="100"/>
          <a:sy n="100" d="100"/>
        </p:scale>
        <p:origin x="918" y="10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321CBB-1EB7-41AC-822C-7467D73CE71F}" type="doc">
      <dgm:prSet loTypeId="urn:microsoft.com/office/officeart/2005/8/layout/radial5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10F559C-7A6E-46BF-89C1-40D43D0E2A82}">
      <dgm:prSet phldrT="[Texte]" custT="1"/>
      <dgm:spPr/>
      <dgm:t>
        <a:bodyPr/>
        <a:lstStyle/>
        <a:p>
          <a:r>
            <a:rPr lang="fr-FR" sz="1400" b="1" dirty="0" smtClean="0"/>
            <a:t>Obligations professionnelles</a:t>
          </a:r>
          <a:endParaRPr lang="fr-FR" sz="1400" b="1" dirty="0"/>
        </a:p>
      </dgm:t>
    </dgm:pt>
    <dgm:pt modelId="{54F2E4E7-6D0F-4C67-8D3C-067454623567}" type="parTrans" cxnId="{E1FCEC8C-45D2-4BDF-AEF0-880D14030B95}">
      <dgm:prSet/>
      <dgm:spPr/>
      <dgm:t>
        <a:bodyPr/>
        <a:lstStyle/>
        <a:p>
          <a:endParaRPr lang="fr-FR" sz="3600" b="1"/>
        </a:p>
      </dgm:t>
    </dgm:pt>
    <dgm:pt modelId="{EBBE631C-6E42-4204-8AEB-9E3D96F820B8}" type="sibTrans" cxnId="{E1FCEC8C-45D2-4BDF-AEF0-880D14030B95}">
      <dgm:prSet/>
      <dgm:spPr/>
      <dgm:t>
        <a:bodyPr/>
        <a:lstStyle/>
        <a:p>
          <a:endParaRPr lang="fr-FR" sz="3600" b="1"/>
        </a:p>
      </dgm:t>
    </dgm:pt>
    <dgm:pt modelId="{7A02BBAF-0F0D-478F-9E51-19DA938DD883}">
      <dgm:prSet phldrT="[Texte]" custT="1"/>
      <dgm:spPr/>
      <dgm:t>
        <a:bodyPr/>
        <a:lstStyle/>
        <a:p>
          <a:r>
            <a:rPr lang="fr-FR" sz="1200" b="1" dirty="0" smtClean="0"/>
            <a:t>Organisation</a:t>
          </a:r>
          <a:endParaRPr lang="fr-FR" sz="1200" b="1" dirty="0"/>
        </a:p>
      </dgm:t>
    </dgm:pt>
    <dgm:pt modelId="{A97B04BD-82AF-4985-B45F-EA1E9FBFD308}" type="parTrans" cxnId="{0AC5A996-2C9C-4815-9AE8-7B84D10729D3}">
      <dgm:prSet/>
      <dgm:spPr/>
      <dgm:t>
        <a:bodyPr/>
        <a:lstStyle/>
        <a:p>
          <a:endParaRPr lang="fr-FR" sz="3600" b="1"/>
        </a:p>
      </dgm:t>
    </dgm:pt>
    <dgm:pt modelId="{08AD7127-D08C-4DE7-82B2-3B0BB80DC66B}" type="sibTrans" cxnId="{0AC5A996-2C9C-4815-9AE8-7B84D10729D3}">
      <dgm:prSet/>
      <dgm:spPr/>
      <dgm:t>
        <a:bodyPr/>
        <a:lstStyle/>
        <a:p>
          <a:endParaRPr lang="fr-FR" sz="3600" b="1"/>
        </a:p>
      </dgm:t>
    </dgm:pt>
    <dgm:pt modelId="{D1A7B8FF-A92D-4E26-9C22-8C861802CD71}">
      <dgm:prSet phldrT="[Texte]" custT="1"/>
      <dgm:spPr/>
      <dgm:t>
        <a:bodyPr/>
        <a:lstStyle/>
        <a:p>
          <a:r>
            <a:rPr lang="fr-FR" sz="1200" b="1" dirty="0" smtClean="0"/>
            <a:t>Moyens</a:t>
          </a:r>
          <a:endParaRPr lang="fr-FR" sz="1200" b="1" dirty="0"/>
        </a:p>
      </dgm:t>
    </dgm:pt>
    <dgm:pt modelId="{C181C7F2-6C7E-4139-A541-73BC28C6B203}" type="parTrans" cxnId="{A9116641-6A97-42E1-979A-5DE783215133}">
      <dgm:prSet/>
      <dgm:spPr/>
      <dgm:t>
        <a:bodyPr/>
        <a:lstStyle/>
        <a:p>
          <a:endParaRPr lang="fr-FR" sz="3600" b="1"/>
        </a:p>
      </dgm:t>
    </dgm:pt>
    <dgm:pt modelId="{8336CCC7-1CF0-4384-A674-40D5A06C159B}" type="sibTrans" cxnId="{A9116641-6A97-42E1-979A-5DE783215133}">
      <dgm:prSet/>
      <dgm:spPr/>
      <dgm:t>
        <a:bodyPr/>
        <a:lstStyle/>
        <a:p>
          <a:endParaRPr lang="fr-FR" sz="3600" b="1"/>
        </a:p>
      </dgm:t>
    </dgm:pt>
    <dgm:pt modelId="{423DC8D7-E8E2-45F2-876A-759758458C50}">
      <dgm:prSet phldrT="[Texte]" custT="1"/>
      <dgm:spPr/>
      <dgm:t>
        <a:bodyPr/>
        <a:lstStyle/>
        <a:p>
          <a:r>
            <a:rPr lang="fr-FR" sz="1200" b="1" dirty="0" smtClean="0"/>
            <a:t>Relation client</a:t>
          </a:r>
          <a:endParaRPr lang="fr-FR" sz="1200" b="1" dirty="0"/>
        </a:p>
      </dgm:t>
    </dgm:pt>
    <dgm:pt modelId="{D5205DE9-7632-4950-B5AC-27780296CF2C}" type="parTrans" cxnId="{052EFCD5-AA47-4E0E-91B4-E6029742ECC9}">
      <dgm:prSet/>
      <dgm:spPr/>
      <dgm:t>
        <a:bodyPr/>
        <a:lstStyle/>
        <a:p>
          <a:endParaRPr lang="fr-FR" sz="3600" b="1"/>
        </a:p>
      </dgm:t>
    </dgm:pt>
    <dgm:pt modelId="{9C1640CB-D0A3-4324-9878-8C1267AFFF70}" type="sibTrans" cxnId="{052EFCD5-AA47-4E0E-91B4-E6029742ECC9}">
      <dgm:prSet/>
      <dgm:spPr/>
      <dgm:t>
        <a:bodyPr/>
        <a:lstStyle/>
        <a:p>
          <a:endParaRPr lang="fr-FR" sz="3600" b="1"/>
        </a:p>
      </dgm:t>
    </dgm:pt>
    <dgm:pt modelId="{C44C931E-E26B-4A8F-8DE1-9C818599EEC7}">
      <dgm:prSet phldrT="[Texte]" custT="1"/>
      <dgm:spPr/>
      <dgm:t>
        <a:bodyPr/>
        <a:lstStyle/>
        <a:p>
          <a:r>
            <a:rPr lang="fr-FR" sz="1200" b="1" dirty="0" smtClean="0"/>
            <a:t>Traitement des ordres</a:t>
          </a:r>
          <a:endParaRPr lang="fr-FR" sz="1200" b="1" dirty="0"/>
        </a:p>
      </dgm:t>
    </dgm:pt>
    <dgm:pt modelId="{0BB05389-6438-4BBE-8F5C-E929A620BFF4}" type="parTrans" cxnId="{08665A06-CF41-49E5-96ED-EEDF35A2DFB8}">
      <dgm:prSet/>
      <dgm:spPr/>
      <dgm:t>
        <a:bodyPr/>
        <a:lstStyle/>
        <a:p>
          <a:endParaRPr lang="fr-FR" sz="3600" b="1"/>
        </a:p>
      </dgm:t>
    </dgm:pt>
    <dgm:pt modelId="{263FA434-A2AC-4B0D-8595-A2EA4950D81F}" type="sibTrans" cxnId="{08665A06-CF41-49E5-96ED-EEDF35A2DFB8}">
      <dgm:prSet/>
      <dgm:spPr/>
      <dgm:t>
        <a:bodyPr/>
        <a:lstStyle/>
        <a:p>
          <a:endParaRPr lang="fr-FR" sz="3600" b="1"/>
        </a:p>
      </dgm:t>
    </dgm:pt>
    <dgm:pt modelId="{D6888622-0A79-46E1-BDB9-2B188EE34CB6}">
      <dgm:prSet phldrT="[Texte]" custT="1"/>
      <dgm:spPr/>
      <dgm:t>
        <a:bodyPr/>
        <a:lstStyle/>
        <a:p>
          <a:r>
            <a:rPr lang="fr-FR" sz="1200" b="1" dirty="0" smtClean="0"/>
            <a:t>Règles prudentielles</a:t>
          </a:r>
          <a:endParaRPr lang="fr-FR" sz="1200" b="1" dirty="0"/>
        </a:p>
      </dgm:t>
    </dgm:pt>
    <dgm:pt modelId="{176F8202-EA01-4345-8105-4B9A3AE8931B}" type="parTrans" cxnId="{0D599180-2438-491D-96E7-DCF5B869E0B1}">
      <dgm:prSet/>
      <dgm:spPr/>
      <dgm:t>
        <a:bodyPr/>
        <a:lstStyle/>
        <a:p>
          <a:endParaRPr lang="fr-FR" sz="3600" b="1"/>
        </a:p>
      </dgm:t>
    </dgm:pt>
    <dgm:pt modelId="{E0025DC5-398B-4736-84FD-81694ADF6B4D}" type="sibTrans" cxnId="{0D599180-2438-491D-96E7-DCF5B869E0B1}">
      <dgm:prSet/>
      <dgm:spPr/>
      <dgm:t>
        <a:bodyPr/>
        <a:lstStyle/>
        <a:p>
          <a:endParaRPr lang="fr-FR" sz="3600" b="1"/>
        </a:p>
      </dgm:t>
    </dgm:pt>
    <dgm:pt modelId="{6A4CCE47-B73E-40A5-AE13-720B1079C29E}">
      <dgm:prSet phldrT="[Texte]" custT="1"/>
      <dgm:spPr/>
      <dgm:t>
        <a:bodyPr/>
        <a:lstStyle/>
        <a:p>
          <a:r>
            <a:rPr lang="fr-FR" sz="1200" b="1" dirty="0" smtClean="0"/>
            <a:t>Comptabilité</a:t>
          </a:r>
          <a:endParaRPr lang="fr-FR" sz="1200" b="1" dirty="0"/>
        </a:p>
      </dgm:t>
    </dgm:pt>
    <dgm:pt modelId="{E8B47B59-B6D8-40FE-80C9-2CB42EE177E6}" type="parTrans" cxnId="{9B806E1E-C00A-48D4-A77A-7F547D4B680A}">
      <dgm:prSet/>
      <dgm:spPr/>
      <dgm:t>
        <a:bodyPr/>
        <a:lstStyle/>
        <a:p>
          <a:endParaRPr lang="fr-FR" sz="3600" b="1"/>
        </a:p>
      </dgm:t>
    </dgm:pt>
    <dgm:pt modelId="{15C2D993-5E9D-467B-8BA9-9F0FA755CB4A}" type="sibTrans" cxnId="{9B806E1E-C00A-48D4-A77A-7F547D4B680A}">
      <dgm:prSet/>
      <dgm:spPr/>
      <dgm:t>
        <a:bodyPr/>
        <a:lstStyle/>
        <a:p>
          <a:endParaRPr lang="fr-FR" sz="3600" b="1"/>
        </a:p>
      </dgm:t>
    </dgm:pt>
    <dgm:pt modelId="{83291E8C-276C-42E0-9144-1CB16F394CCD}">
      <dgm:prSet phldrT="[Texte]" custT="1"/>
      <dgm:spPr/>
      <dgm:t>
        <a:bodyPr/>
        <a:lstStyle/>
        <a:p>
          <a:r>
            <a:rPr lang="fr-FR" sz="1200" b="1" dirty="0" smtClean="0"/>
            <a:t>Garanties</a:t>
          </a:r>
          <a:endParaRPr lang="fr-FR" sz="1200" b="1" dirty="0"/>
        </a:p>
      </dgm:t>
    </dgm:pt>
    <dgm:pt modelId="{31F12A07-58BC-4BFA-A503-D02CE4D19BBF}" type="parTrans" cxnId="{D037F5D1-E4C7-4BA6-9415-FCE8A33EA04E}">
      <dgm:prSet/>
      <dgm:spPr/>
      <dgm:t>
        <a:bodyPr/>
        <a:lstStyle/>
        <a:p>
          <a:endParaRPr lang="fr-FR" sz="3600" b="1"/>
        </a:p>
      </dgm:t>
    </dgm:pt>
    <dgm:pt modelId="{1549A96D-191B-4151-83E2-31E602A369DF}" type="sibTrans" cxnId="{D037F5D1-E4C7-4BA6-9415-FCE8A33EA04E}">
      <dgm:prSet/>
      <dgm:spPr/>
      <dgm:t>
        <a:bodyPr/>
        <a:lstStyle/>
        <a:p>
          <a:endParaRPr lang="fr-FR" sz="3600" b="1"/>
        </a:p>
      </dgm:t>
    </dgm:pt>
    <dgm:pt modelId="{D2A3A229-1AF3-49B5-88BD-35E5ACB29591}">
      <dgm:prSet phldrT="[Texte]" custT="1"/>
      <dgm:spPr/>
      <dgm:t>
        <a:bodyPr/>
        <a:lstStyle/>
        <a:p>
          <a:r>
            <a:rPr lang="fr-FR" sz="1200" b="1" dirty="0" smtClean="0"/>
            <a:t>Information COSOB</a:t>
          </a:r>
          <a:endParaRPr lang="fr-FR" sz="1200" b="1" dirty="0"/>
        </a:p>
      </dgm:t>
    </dgm:pt>
    <dgm:pt modelId="{736DADC2-752C-4F90-A192-4B39FD49C46F}" type="parTrans" cxnId="{F1228E1D-4978-474C-9926-59B7308F0F3A}">
      <dgm:prSet/>
      <dgm:spPr/>
      <dgm:t>
        <a:bodyPr/>
        <a:lstStyle/>
        <a:p>
          <a:endParaRPr lang="fr-FR" sz="3600" b="1"/>
        </a:p>
      </dgm:t>
    </dgm:pt>
    <dgm:pt modelId="{FD4E187C-998D-49B5-A15D-C652503B79EC}" type="sibTrans" cxnId="{F1228E1D-4978-474C-9926-59B7308F0F3A}">
      <dgm:prSet/>
      <dgm:spPr/>
      <dgm:t>
        <a:bodyPr/>
        <a:lstStyle/>
        <a:p>
          <a:endParaRPr lang="fr-FR" sz="3600" b="1"/>
        </a:p>
      </dgm:t>
    </dgm:pt>
    <dgm:pt modelId="{A3F2F508-B25C-4ED3-AA04-C2E4B1A6E6C4}">
      <dgm:prSet phldrT="[Texte]" custT="1"/>
      <dgm:spPr/>
      <dgm:t>
        <a:bodyPr/>
        <a:lstStyle/>
        <a:p>
          <a:r>
            <a:rPr lang="fr-FR" sz="1200" b="1" dirty="0" smtClean="0"/>
            <a:t>Règles déontologiques</a:t>
          </a:r>
          <a:endParaRPr lang="fr-FR" sz="1200" b="1" dirty="0"/>
        </a:p>
      </dgm:t>
    </dgm:pt>
    <dgm:pt modelId="{9B45A343-3330-4B06-94D7-46614F2FAB0D}" type="parTrans" cxnId="{6E5FEC00-90C0-43E7-A8C3-58E19997D325}">
      <dgm:prSet/>
      <dgm:spPr/>
      <dgm:t>
        <a:bodyPr/>
        <a:lstStyle/>
        <a:p>
          <a:endParaRPr lang="fr-FR" sz="3600" b="1"/>
        </a:p>
      </dgm:t>
    </dgm:pt>
    <dgm:pt modelId="{8869797C-D98D-4327-B229-1EE42DE738D1}" type="sibTrans" cxnId="{6E5FEC00-90C0-43E7-A8C3-58E19997D325}">
      <dgm:prSet/>
      <dgm:spPr/>
      <dgm:t>
        <a:bodyPr/>
        <a:lstStyle/>
        <a:p>
          <a:endParaRPr lang="fr-FR" sz="3600" b="1"/>
        </a:p>
      </dgm:t>
    </dgm:pt>
    <dgm:pt modelId="{4A7CBFAF-2107-481A-9BD7-FE811E574928}" type="pres">
      <dgm:prSet presAssocID="{07321CBB-1EB7-41AC-822C-7467D73CE71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7770BB9-C936-4E8F-A92E-6CEE48A274A5}" type="pres">
      <dgm:prSet presAssocID="{D10F559C-7A6E-46BF-89C1-40D43D0E2A82}" presName="centerShape" presStyleLbl="node0" presStyleIdx="0" presStyleCnt="1"/>
      <dgm:spPr/>
      <dgm:t>
        <a:bodyPr/>
        <a:lstStyle/>
        <a:p>
          <a:endParaRPr lang="fr-FR"/>
        </a:p>
      </dgm:t>
    </dgm:pt>
    <dgm:pt modelId="{AF5F3119-BF7A-4508-AC66-14CE78557F6A}" type="pres">
      <dgm:prSet presAssocID="{A97B04BD-82AF-4985-B45F-EA1E9FBFD308}" presName="parTrans" presStyleLbl="sibTrans2D1" presStyleIdx="0" presStyleCnt="9"/>
      <dgm:spPr/>
      <dgm:t>
        <a:bodyPr/>
        <a:lstStyle/>
        <a:p>
          <a:endParaRPr lang="fr-FR"/>
        </a:p>
      </dgm:t>
    </dgm:pt>
    <dgm:pt modelId="{FE0B880E-645B-45F0-A7CC-C246D09BA7F5}" type="pres">
      <dgm:prSet presAssocID="{A97B04BD-82AF-4985-B45F-EA1E9FBFD308}" presName="connectorText" presStyleLbl="sibTrans2D1" presStyleIdx="0" presStyleCnt="9"/>
      <dgm:spPr/>
      <dgm:t>
        <a:bodyPr/>
        <a:lstStyle/>
        <a:p>
          <a:endParaRPr lang="fr-FR"/>
        </a:p>
      </dgm:t>
    </dgm:pt>
    <dgm:pt modelId="{736D61AE-2057-4AF7-B0F7-79CD37808204}" type="pres">
      <dgm:prSet presAssocID="{7A02BBAF-0F0D-478F-9E51-19DA938DD883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77A4CB-EE3A-4610-B41C-50B9CF1BB8DD}" type="pres">
      <dgm:prSet presAssocID="{C181C7F2-6C7E-4139-A541-73BC28C6B203}" presName="parTrans" presStyleLbl="sibTrans2D1" presStyleIdx="1" presStyleCnt="9"/>
      <dgm:spPr/>
      <dgm:t>
        <a:bodyPr/>
        <a:lstStyle/>
        <a:p>
          <a:endParaRPr lang="fr-FR"/>
        </a:p>
      </dgm:t>
    </dgm:pt>
    <dgm:pt modelId="{90B04B12-A049-4181-B645-474B93AA2E12}" type="pres">
      <dgm:prSet presAssocID="{C181C7F2-6C7E-4139-A541-73BC28C6B203}" presName="connectorText" presStyleLbl="sibTrans2D1" presStyleIdx="1" presStyleCnt="9"/>
      <dgm:spPr/>
      <dgm:t>
        <a:bodyPr/>
        <a:lstStyle/>
        <a:p>
          <a:endParaRPr lang="fr-FR"/>
        </a:p>
      </dgm:t>
    </dgm:pt>
    <dgm:pt modelId="{188D4BB7-71B6-4D0B-AAB7-1D3F3405B2CD}" type="pres">
      <dgm:prSet presAssocID="{D1A7B8FF-A92D-4E26-9C22-8C861802CD71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798B80-BABA-4E48-8584-A57272EB4989}" type="pres">
      <dgm:prSet presAssocID="{D5205DE9-7632-4950-B5AC-27780296CF2C}" presName="parTrans" presStyleLbl="sibTrans2D1" presStyleIdx="2" presStyleCnt="9"/>
      <dgm:spPr/>
      <dgm:t>
        <a:bodyPr/>
        <a:lstStyle/>
        <a:p>
          <a:endParaRPr lang="fr-FR"/>
        </a:p>
      </dgm:t>
    </dgm:pt>
    <dgm:pt modelId="{599DDD9C-276C-41F0-B107-A8A26624B7C7}" type="pres">
      <dgm:prSet presAssocID="{D5205DE9-7632-4950-B5AC-27780296CF2C}" presName="connectorText" presStyleLbl="sibTrans2D1" presStyleIdx="2" presStyleCnt="9"/>
      <dgm:spPr/>
      <dgm:t>
        <a:bodyPr/>
        <a:lstStyle/>
        <a:p>
          <a:endParaRPr lang="fr-FR"/>
        </a:p>
      </dgm:t>
    </dgm:pt>
    <dgm:pt modelId="{D81B360D-0D60-454F-BBCC-2709847F94BD}" type="pres">
      <dgm:prSet presAssocID="{423DC8D7-E8E2-45F2-876A-759758458C5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1FBAEF-618E-4F49-AC7F-523DBF1B8D17}" type="pres">
      <dgm:prSet presAssocID="{0BB05389-6438-4BBE-8F5C-E929A620BFF4}" presName="parTrans" presStyleLbl="sibTrans2D1" presStyleIdx="3" presStyleCnt="9"/>
      <dgm:spPr/>
      <dgm:t>
        <a:bodyPr/>
        <a:lstStyle/>
        <a:p>
          <a:endParaRPr lang="fr-FR"/>
        </a:p>
      </dgm:t>
    </dgm:pt>
    <dgm:pt modelId="{BDFC0B16-6F5E-4A49-8F02-9378FEABD139}" type="pres">
      <dgm:prSet presAssocID="{0BB05389-6438-4BBE-8F5C-E929A620BFF4}" presName="connectorText" presStyleLbl="sibTrans2D1" presStyleIdx="3" presStyleCnt="9"/>
      <dgm:spPr/>
      <dgm:t>
        <a:bodyPr/>
        <a:lstStyle/>
        <a:p>
          <a:endParaRPr lang="fr-FR"/>
        </a:p>
      </dgm:t>
    </dgm:pt>
    <dgm:pt modelId="{F14271BB-6A34-4657-BA65-5E72F8CF1C0A}" type="pres">
      <dgm:prSet presAssocID="{C44C931E-E26B-4A8F-8DE1-9C818599EEC7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5255EC2-8377-46AE-8E8A-11B410E27FD6}" type="pres">
      <dgm:prSet presAssocID="{176F8202-EA01-4345-8105-4B9A3AE8931B}" presName="parTrans" presStyleLbl="sibTrans2D1" presStyleIdx="4" presStyleCnt="9"/>
      <dgm:spPr/>
      <dgm:t>
        <a:bodyPr/>
        <a:lstStyle/>
        <a:p>
          <a:endParaRPr lang="fr-FR"/>
        </a:p>
      </dgm:t>
    </dgm:pt>
    <dgm:pt modelId="{D4EAEEB9-1E27-467B-9830-06FE9A9F25AF}" type="pres">
      <dgm:prSet presAssocID="{176F8202-EA01-4345-8105-4B9A3AE8931B}" presName="connectorText" presStyleLbl="sibTrans2D1" presStyleIdx="4" presStyleCnt="9"/>
      <dgm:spPr/>
      <dgm:t>
        <a:bodyPr/>
        <a:lstStyle/>
        <a:p>
          <a:endParaRPr lang="fr-FR"/>
        </a:p>
      </dgm:t>
    </dgm:pt>
    <dgm:pt modelId="{9F436CF1-316C-4FF8-BBE9-3EDD5E08AA42}" type="pres">
      <dgm:prSet presAssocID="{D6888622-0A79-46E1-BDB9-2B188EE34CB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FCB00C8-3E17-4510-A5A5-473A37156C71}" type="pres">
      <dgm:prSet presAssocID="{9B45A343-3330-4B06-94D7-46614F2FAB0D}" presName="parTrans" presStyleLbl="sibTrans2D1" presStyleIdx="5" presStyleCnt="9"/>
      <dgm:spPr/>
      <dgm:t>
        <a:bodyPr/>
        <a:lstStyle/>
        <a:p>
          <a:endParaRPr lang="fr-FR"/>
        </a:p>
      </dgm:t>
    </dgm:pt>
    <dgm:pt modelId="{6F2C191D-9D08-4D98-A39C-DD2753614118}" type="pres">
      <dgm:prSet presAssocID="{9B45A343-3330-4B06-94D7-46614F2FAB0D}" presName="connectorText" presStyleLbl="sibTrans2D1" presStyleIdx="5" presStyleCnt="9"/>
      <dgm:spPr/>
      <dgm:t>
        <a:bodyPr/>
        <a:lstStyle/>
        <a:p>
          <a:endParaRPr lang="fr-FR"/>
        </a:p>
      </dgm:t>
    </dgm:pt>
    <dgm:pt modelId="{CFD951D3-267A-451F-B305-3ACAD44C211C}" type="pres">
      <dgm:prSet presAssocID="{A3F2F508-B25C-4ED3-AA04-C2E4B1A6E6C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52432E-187D-4063-9071-A858699E7E79}" type="pres">
      <dgm:prSet presAssocID="{E8B47B59-B6D8-40FE-80C9-2CB42EE177E6}" presName="parTrans" presStyleLbl="sibTrans2D1" presStyleIdx="6" presStyleCnt="9"/>
      <dgm:spPr/>
      <dgm:t>
        <a:bodyPr/>
        <a:lstStyle/>
        <a:p>
          <a:endParaRPr lang="fr-FR"/>
        </a:p>
      </dgm:t>
    </dgm:pt>
    <dgm:pt modelId="{5C0A3916-1CC6-4027-AF23-1B3FD883AF53}" type="pres">
      <dgm:prSet presAssocID="{E8B47B59-B6D8-40FE-80C9-2CB42EE177E6}" presName="connectorText" presStyleLbl="sibTrans2D1" presStyleIdx="6" presStyleCnt="9"/>
      <dgm:spPr/>
      <dgm:t>
        <a:bodyPr/>
        <a:lstStyle/>
        <a:p>
          <a:endParaRPr lang="fr-FR"/>
        </a:p>
      </dgm:t>
    </dgm:pt>
    <dgm:pt modelId="{0AC7A0F4-2010-47D2-B270-F1DBED03787F}" type="pres">
      <dgm:prSet presAssocID="{6A4CCE47-B73E-40A5-AE13-720B1079C29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6521D3-93B9-456C-ACB8-064CFC64FD1A}" type="pres">
      <dgm:prSet presAssocID="{31F12A07-58BC-4BFA-A503-D02CE4D19BBF}" presName="parTrans" presStyleLbl="sibTrans2D1" presStyleIdx="7" presStyleCnt="9"/>
      <dgm:spPr/>
      <dgm:t>
        <a:bodyPr/>
        <a:lstStyle/>
        <a:p>
          <a:endParaRPr lang="fr-FR"/>
        </a:p>
      </dgm:t>
    </dgm:pt>
    <dgm:pt modelId="{F61AA910-D9BE-4581-8B67-14750FF90B20}" type="pres">
      <dgm:prSet presAssocID="{31F12A07-58BC-4BFA-A503-D02CE4D19BBF}" presName="connectorText" presStyleLbl="sibTrans2D1" presStyleIdx="7" presStyleCnt="9"/>
      <dgm:spPr/>
      <dgm:t>
        <a:bodyPr/>
        <a:lstStyle/>
        <a:p>
          <a:endParaRPr lang="fr-FR"/>
        </a:p>
      </dgm:t>
    </dgm:pt>
    <dgm:pt modelId="{B29F2FB2-CAA7-40C4-813A-284854D68608}" type="pres">
      <dgm:prSet presAssocID="{83291E8C-276C-42E0-9144-1CB16F394CC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F820297-ED0A-4849-A282-990B5BCB548A}" type="pres">
      <dgm:prSet presAssocID="{736DADC2-752C-4F90-A192-4B39FD49C46F}" presName="parTrans" presStyleLbl="sibTrans2D1" presStyleIdx="8" presStyleCnt="9"/>
      <dgm:spPr/>
      <dgm:t>
        <a:bodyPr/>
        <a:lstStyle/>
        <a:p>
          <a:endParaRPr lang="fr-FR"/>
        </a:p>
      </dgm:t>
    </dgm:pt>
    <dgm:pt modelId="{E0FD4203-C895-464B-8839-B37B2CEEBBE8}" type="pres">
      <dgm:prSet presAssocID="{736DADC2-752C-4F90-A192-4B39FD49C46F}" presName="connectorText" presStyleLbl="sibTrans2D1" presStyleIdx="8" presStyleCnt="9"/>
      <dgm:spPr/>
      <dgm:t>
        <a:bodyPr/>
        <a:lstStyle/>
        <a:p>
          <a:endParaRPr lang="fr-FR"/>
        </a:p>
      </dgm:t>
    </dgm:pt>
    <dgm:pt modelId="{99462EBF-8A68-47AF-85E4-A0790EBCED6E}" type="pres">
      <dgm:prSet presAssocID="{D2A3A229-1AF3-49B5-88BD-35E5ACB2959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48EECF2-5380-4DD5-9E82-213D42B838C6}" type="presOf" srcId="{9B45A343-3330-4B06-94D7-46614F2FAB0D}" destId="{1FCB00C8-3E17-4510-A5A5-473A37156C71}" srcOrd="0" destOrd="0" presId="urn:microsoft.com/office/officeart/2005/8/layout/radial5"/>
    <dgm:cxn modelId="{FA979927-DDAE-47CA-A2C6-1FB3D31113AF}" type="presOf" srcId="{A97B04BD-82AF-4985-B45F-EA1E9FBFD308}" destId="{FE0B880E-645B-45F0-A7CC-C246D09BA7F5}" srcOrd="1" destOrd="0" presId="urn:microsoft.com/office/officeart/2005/8/layout/radial5"/>
    <dgm:cxn modelId="{D037F5D1-E4C7-4BA6-9415-FCE8A33EA04E}" srcId="{D10F559C-7A6E-46BF-89C1-40D43D0E2A82}" destId="{83291E8C-276C-42E0-9144-1CB16F394CCD}" srcOrd="7" destOrd="0" parTransId="{31F12A07-58BC-4BFA-A503-D02CE4D19BBF}" sibTransId="{1549A96D-191B-4151-83E2-31E602A369DF}"/>
    <dgm:cxn modelId="{A9116641-6A97-42E1-979A-5DE783215133}" srcId="{D10F559C-7A6E-46BF-89C1-40D43D0E2A82}" destId="{D1A7B8FF-A92D-4E26-9C22-8C861802CD71}" srcOrd="1" destOrd="0" parTransId="{C181C7F2-6C7E-4139-A541-73BC28C6B203}" sibTransId="{8336CCC7-1CF0-4384-A674-40D5A06C159B}"/>
    <dgm:cxn modelId="{2816660A-A624-4575-A22F-A7A00E34DEC5}" type="presOf" srcId="{07321CBB-1EB7-41AC-822C-7467D73CE71F}" destId="{4A7CBFAF-2107-481A-9BD7-FE811E574928}" srcOrd="0" destOrd="0" presId="urn:microsoft.com/office/officeart/2005/8/layout/radial5"/>
    <dgm:cxn modelId="{ED8A528E-A968-41C9-8564-479444BB4B9E}" type="presOf" srcId="{0BB05389-6438-4BBE-8F5C-E929A620BFF4}" destId="{4E1FBAEF-618E-4F49-AC7F-523DBF1B8D17}" srcOrd="0" destOrd="0" presId="urn:microsoft.com/office/officeart/2005/8/layout/radial5"/>
    <dgm:cxn modelId="{4C0F7F28-669D-4A03-A8B2-AD77B500A135}" type="presOf" srcId="{6A4CCE47-B73E-40A5-AE13-720B1079C29E}" destId="{0AC7A0F4-2010-47D2-B270-F1DBED03787F}" srcOrd="0" destOrd="0" presId="urn:microsoft.com/office/officeart/2005/8/layout/radial5"/>
    <dgm:cxn modelId="{F1228E1D-4978-474C-9926-59B7308F0F3A}" srcId="{D10F559C-7A6E-46BF-89C1-40D43D0E2A82}" destId="{D2A3A229-1AF3-49B5-88BD-35E5ACB29591}" srcOrd="8" destOrd="0" parTransId="{736DADC2-752C-4F90-A192-4B39FD49C46F}" sibTransId="{FD4E187C-998D-49B5-A15D-C652503B79EC}"/>
    <dgm:cxn modelId="{486AFB0F-A649-4FF5-9AA0-364D5DB6830B}" type="presOf" srcId="{E8B47B59-B6D8-40FE-80C9-2CB42EE177E6}" destId="{8D52432E-187D-4063-9071-A858699E7E79}" srcOrd="0" destOrd="0" presId="urn:microsoft.com/office/officeart/2005/8/layout/radial5"/>
    <dgm:cxn modelId="{E1FCEC8C-45D2-4BDF-AEF0-880D14030B95}" srcId="{07321CBB-1EB7-41AC-822C-7467D73CE71F}" destId="{D10F559C-7A6E-46BF-89C1-40D43D0E2A82}" srcOrd="0" destOrd="0" parTransId="{54F2E4E7-6D0F-4C67-8D3C-067454623567}" sibTransId="{EBBE631C-6E42-4204-8AEB-9E3D96F820B8}"/>
    <dgm:cxn modelId="{E40696F7-DBFC-46F1-94B0-87F94144891F}" type="presOf" srcId="{736DADC2-752C-4F90-A192-4B39FD49C46F}" destId="{4F820297-ED0A-4849-A282-990B5BCB548A}" srcOrd="0" destOrd="0" presId="urn:microsoft.com/office/officeart/2005/8/layout/radial5"/>
    <dgm:cxn modelId="{9B806E1E-C00A-48D4-A77A-7F547D4B680A}" srcId="{D10F559C-7A6E-46BF-89C1-40D43D0E2A82}" destId="{6A4CCE47-B73E-40A5-AE13-720B1079C29E}" srcOrd="6" destOrd="0" parTransId="{E8B47B59-B6D8-40FE-80C9-2CB42EE177E6}" sibTransId="{15C2D993-5E9D-467B-8BA9-9F0FA755CB4A}"/>
    <dgm:cxn modelId="{239EB7C5-5E35-4C19-98F4-175202E47F98}" type="presOf" srcId="{D5205DE9-7632-4950-B5AC-27780296CF2C}" destId="{599DDD9C-276C-41F0-B107-A8A26624B7C7}" srcOrd="1" destOrd="0" presId="urn:microsoft.com/office/officeart/2005/8/layout/radial5"/>
    <dgm:cxn modelId="{B45C4739-70B1-4E71-9BE7-1FC43CBD071D}" type="presOf" srcId="{E8B47B59-B6D8-40FE-80C9-2CB42EE177E6}" destId="{5C0A3916-1CC6-4027-AF23-1B3FD883AF53}" srcOrd="1" destOrd="0" presId="urn:microsoft.com/office/officeart/2005/8/layout/radial5"/>
    <dgm:cxn modelId="{AB231FB2-54B7-487B-B322-3646D802663B}" type="presOf" srcId="{C181C7F2-6C7E-4139-A541-73BC28C6B203}" destId="{A677A4CB-EE3A-4610-B41C-50B9CF1BB8DD}" srcOrd="0" destOrd="0" presId="urn:microsoft.com/office/officeart/2005/8/layout/radial5"/>
    <dgm:cxn modelId="{2D685446-38D0-43D4-B1CD-C40CCD00833B}" type="presOf" srcId="{176F8202-EA01-4345-8105-4B9A3AE8931B}" destId="{B5255EC2-8377-46AE-8E8A-11B410E27FD6}" srcOrd="0" destOrd="0" presId="urn:microsoft.com/office/officeart/2005/8/layout/radial5"/>
    <dgm:cxn modelId="{34950664-D7BB-48DB-9C57-B7ACEEFB9105}" type="presOf" srcId="{D10F559C-7A6E-46BF-89C1-40D43D0E2A82}" destId="{97770BB9-C936-4E8F-A92E-6CEE48A274A5}" srcOrd="0" destOrd="0" presId="urn:microsoft.com/office/officeart/2005/8/layout/radial5"/>
    <dgm:cxn modelId="{6E5FEC00-90C0-43E7-A8C3-58E19997D325}" srcId="{D10F559C-7A6E-46BF-89C1-40D43D0E2A82}" destId="{A3F2F508-B25C-4ED3-AA04-C2E4B1A6E6C4}" srcOrd="5" destOrd="0" parTransId="{9B45A343-3330-4B06-94D7-46614F2FAB0D}" sibTransId="{8869797C-D98D-4327-B229-1EE42DE738D1}"/>
    <dgm:cxn modelId="{8C082DDF-35FC-4F53-AA59-8C959E0A4B5A}" type="presOf" srcId="{176F8202-EA01-4345-8105-4B9A3AE8931B}" destId="{D4EAEEB9-1E27-467B-9830-06FE9A9F25AF}" srcOrd="1" destOrd="0" presId="urn:microsoft.com/office/officeart/2005/8/layout/radial5"/>
    <dgm:cxn modelId="{08665A06-CF41-49E5-96ED-EEDF35A2DFB8}" srcId="{D10F559C-7A6E-46BF-89C1-40D43D0E2A82}" destId="{C44C931E-E26B-4A8F-8DE1-9C818599EEC7}" srcOrd="3" destOrd="0" parTransId="{0BB05389-6438-4BBE-8F5C-E929A620BFF4}" sibTransId="{263FA434-A2AC-4B0D-8595-A2EA4950D81F}"/>
    <dgm:cxn modelId="{C9F1A698-6137-4A27-B489-27C0F71298F7}" type="presOf" srcId="{7A02BBAF-0F0D-478F-9E51-19DA938DD883}" destId="{736D61AE-2057-4AF7-B0F7-79CD37808204}" srcOrd="0" destOrd="0" presId="urn:microsoft.com/office/officeart/2005/8/layout/radial5"/>
    <dgm:cxn modelId="{3ACC4B7C-80D1-4350-A2EE-390E81C24C99}" type="presOf" srcId="{A3F2F508-B25C-4ED3-AA04-C2E4B1A6E6C4}" destId="{CFD951D3-267A-451F-B305-3ACAD44C211C}" srcOrd="0" destOrd="0" presId="urn:microsoft.com/office/officeart/2005/8/layout/radial5"/>
    <dgm:cxn modelId="{D8C2C05A-14D7-4C3B-8E25-47A02D43AFEE}" type="presOf" srcId="{9B45A343-3330-4B06-94D7-46614F2FAB0D}" destId="{6F2C191D-9D08-4D98-A39C-DD2753614118}" srcOrd="1" destOrd="0" presId="urn:microsoft.com/office/officeart/2005/8/layout/radial5"/>
    <dgm:cxn modelId="{0BAED5F9-2033-4234-8266-3FDAC5305D19}" type="presOf" srcId="{83291E8C-276C-42E0-9144-1CB16F394CCD}" destId="{B29F2FB2-CAA7-40C4-813A-284854D68608}" srcOrd="0" destOrd="0" presId="urn:microsoft.com/office/officeart/2005/8/layout/radial5"/>
    <dgm:cxn modelId="{742C21AA-41B1-4CE3-AA33-EA23C02144E6}" type="presOf" srcId="{0BB05389-6438-4BBE-8F5C-E929A620BFF4}" destId="{BDFC0B16-6F5E-4A49-8F02-9378FEABD139}" srcOrd="1" destOrd="0" presId="urn:microsoft.com/office/officeart/2005/8/layout/radial5"/>
    <dgm:cxn modelId="{B053D6A1-167D-4F40-BB43-B8FA8B7D277D}" type="presOf" srcId="{D1A7B8FF-A92D-4E26-9C22-8C861802CD71}" destId="{188D4BB7-71B6-4D0B-AAB7-1D3F3405B2CD}" srcOrd="0" destOrd="0" presId="urn:microsoft.com/office/officeart/2005/8/layout/radial5"/>
    <dgm:cxn modelId="{39A8E94E-020D-490C-AD77-2BD37D57B1F7}" type="presOf" srcId="{C181C7F2-6C7E-4139-A541-73BC28C6B203}" destId="{90B04B12-A049-4181-B645-474B93AA2E12}" srcOrd="1" destOrd="0" presId="urn:microsoft.com/office/officeart/2005/8/layout/radial5"/>
    <dgm:cxn modelId="{052EFCD5-AA47-4E0E-91B4-E6029742ECC9}" srcId="{D10F559C-7A6E-46BF-89C1-40D43D0E2A82}" destId="{423DC8D7-E8E2-45F2-876A-759758458C50}" srcOrd="2" destOrd="0" parTransId="{D5205DE9-7632-4950-B5AC-27780296CF2C}" sibTransId="{9C1640CB-D0A3-4324-9878-8C1267AFFF70}"/>
    <dgm:cxn modelId="{5DECC518-3910-49DA-B468-4F8376CCCE4E}" type="presOf" srcId="{C44C931E-E26B-4A8F-8DE1-9C818599EEC7}" destId="{F14271BB-6A34-4657-BA65-5E72F8CF1C0A}" srcOrd="0" destOrd="0" presId="urn:microsoft.com/office/officeart/2005/8/layout/radial5"/>
    <dgm:cxn modelId="{B748DB70-969D-42DA-9439-C1A584345A9E}" type="presOf" srcId="{736DADC2-752C-4F90-A192-4B39FD49C46F}" destId="{E0FD4203-C895-464B-8839-B37B2CEEBBE8}" srcOrd="1" destOrd="0" presId="urn:microsoft.com/office/officeart/2005/8/layout/radial5"/>
    <dgm:cxn modelId="{B904BE78-EA09-417B-8B4B-74101BB5B7D8}" type="presOf" srcId="{31F12A07-58BC-4BFA-A503-D02CE4D19BBF}" destId="{5A6521D3-93B9-456C-ACB8-064CFC64FD1A}" srcOrd="0" destOrd="0" presId="urn:microsoft.com/office/officeart/2005/8/layout/radial5"/>
    <dgm:cxn modelId="{960C9C4B-F916-4E65-897E-621C51CF6997}" type="presOf" srcId="{423DC8D7-E8E2-45F2-876A-759758458C50}" destId="{D81B360D-0D60-454F-BBCC-2709847F94BD}" srcOrd="0" destOrd="0" presId="urn:microsoft.com/office/officeart/2005/8/layout/radial5"/>
    <dgm:cxn modelId="{FE7E373D-F959-4F40-ABAF-2A28E82A451D}" type="presOf" srcId="{A97B04BD-82AF-4985-B45F-EA1E9FBFD308}" destId="{AF5F3119-BF7A-4508-AC66-14CE78557F6A}" srcOrd="0" destOrd="0" presId="urn:microsoft.com/office/officeart/2005/8/layout/radial5"/>
    <dgm:cxn modelId="{B9703E91-5C7F-4375-9AA9-FF2DFB06D4FE}" type="presOf" srcId="{31F12A07-58BC-4BFA-A503-D02CE4D19BBF}" destId="{F61AA910-D9BE-4581-8B67-14750FF90B20}" srcOrd="1" destOrd="0" presId="urn:microsoft.com/office/officeart/2005/8/layout/radial5"/>
    <dgm:cxn modelId="{6378F3CB-B337-4601-BFDA-234D319D1AB4}" type="presOf" srcId="{D2A3A229-1AF3-49B5-88BD-35E5ACB29591}" destId="{99462EBF-8A68-47AF-85E4-A0790EBCED6E}" srcOrd="0" destOrd="0" presId="urn:microsoft.com/office/officeart/2005/8/layout/radial5"/>
    <dgm:cxn modelId="{CAE491E7-8FD1-4A63-B6A7-FAB90B7D8417}" type="presOf" srcId="{D6888622-0A79-46E1-BDB9-2B188EE34CB6}" destId="{9F436CF1-316C-4FF8-BBE9-3EDD5E08AA42}" srcOrd="0" destOrd="0" presId="urn:microsoft.com/office/officeart/2005/8/layout/radial5"/>
    <dgm:cxn modelId="{0D599180-2438-491D-96E7-DCF5B869E0B1}" srcId="{D10F559C-7A6E-46BF-89C1-40D43D0E2A82}" destId="{D6888622-0A79-46E1-BDB9-2B188EE34CB6}" srcOrd="4" destOrd="0" parTransId="{176F8202-EA01-4345-8105-4B9A3AE8931B}" sibTransId="{E0025DC5-398B-4736-84FD-81694ADF6B4D}"/>
    <dgm:cxn modelId="{64B5993D-FCD3-4843-AEE6-499D7D600376}" type="presOf" srcId="{D5205DE9-7632-4950-B5AC-27780296CF2C}" destId="{E0798B80-BABA-4E48-8584-A57272EB4989}" srcOrd="0" destOrd="0" presId="urn:microsoft.com/office/officeart/2005/8/layout/radial5"/>
    <dgm:cxn modelId="{0AC5A996-2C9C-4815-9AE8-7B84D10729D3}" srcId="{D10F559C-7A6E-46BF-89C1-40D43D0E2A82}" destId="{7A02BBAF-0F0D-478F-9E51-19DA938DD883}" srcOrd="0" destOrd="0" parTransId="{A97B04BD-82AF-4985-B45F-EA1E9FBFD308}" sibTransId="{08AD7127-D08C-4DE7-82B2-3B0BB80DC66B}"/>
    <dgm:cxn modelId="{4ACC11CF-4CAC-4910-A13D-F8FBEB2024CA}" type="presParOf" srcId="{4A7CBFAF-2107-481A-9BD7-FE811E574928}" destId="{97770BB9-C936-4E8F-A92E-6CEE48A274A5}" srcOrd="0" destOrd="0" presId="urn:microsoft.com/office/officeart/2005/8/layout/radial5"/>
    <dgm:cxn modelId="{6503CBA3-43B3-4063-9801-947E48E98D39}" type="presParOf" srcId="{4A7CBFAF-2107-481A-9BD7-FE811E574928}" destId="{AF5F3119-BF7A-4508-AC66-14CE78557F6A}" srcOrd="1" destOrd="0" presId="urn:microsoft.com/office/officeart/2005/8/layout/radial5"/>
    <dgm:cxn modelId="{E39CCDB2-F362-4BF2-AD19-2468EC8A16F1}" type="presParOf" srcId="{AF5F3119-BF7A-4508-AC66-14CE78557F6A}" destId="{FE0B880E-645B-45F0-A7CC-C246D09BA7F5}" srcOrd="0" destOrd="0" presId="urn:microsoft.com/office/officeart/2005/8/layout/radial5"/>
    <dgm:cxn modelId="{C2DB0864-FD35-4271-9601-FB575C06B34C}" type="presParOf" srcId="{4A7CBFAF-2107-481A-9BD7-FE811E574928}" destId="{736D61AE-2057-4AF7-B0F7-79CD37808204}" srcOrd="2" destOrd="0" presId="urn:microsoft.com/office/officeart/2005/8/layout/radial5"/>
    <dgm:cxn modelId="{F719093B-4CC6-4340-9F28-CEFD43D2630D}" type="presParOf" srcId="{4A7CBFAF-2107-481A-9BD7-FE811E574928}" destId="{A677A4CB-EE3A-4610-B41C-50B9CF1BB8DD}" srcOrd="3" destOrd="0" presId="urn:microsoft.com/office/officeart/2005/8/layout/radial5"/>
    <dgm:cxn modelId="{DFE6EA82-0DD6-4E7E-86F7-7238B8D0654A}" type="presParOf" srcId="{A677A4CB-EE3A-4610-B41C-50B9CF1BB8DD}" destId="{90B04B12-A049-4181-B645-474B93AA2E12}" srcOrd="0" destOrd="0" presId="urn:microsoft.com/office/officeart/2005/8/layout/radial5"/>
    <dgm:cxn modelId="{52EA5BF6-E029-4FC8-9EA7-0ECA0434FF8F}" type="presParOf" srcId="{4A7CBFAF-2107-481A-9BD7-FE811E574928}" destId="{188D4BB7-71B6-4D0B-AAB7-1D3F3405B2CD}" srcOrd="4" destOrd="0" presId="urn:microsoft.com/office/officeart/2005/8/layout/radial5"/>
    <dgm:cxn modelId="{C3B82A3D-94D5-4755-BA10-2456ED99CD30}" type="presParOf" srcId="{4A7CBFAF-2107-481A-9BD7-FE811E574928}" destId="{E0798B80-BABA-4E48-8584-A57272EB4989}" srcOrd="5" destOrd="0" presId="urn:microsoft.com/office/officeart/2005/8/layout/radial5"/>
    <dgm:cxn modelId="{355B8B7C-2B7D-4447-B0F7-19B5FA055E79}" type="presParOf" srcId="{E0798B80-BABA-4E48-8584-A57272EB4989}" destId="{599DDD9C-276C-41F0-B107-A8A26624B7C7}" srcOrd="0" destOrd="0" presId="urn:microsoft.com/office/officeart/2005/8/layout/radial5"/>
    <dgm:cxn modelId="{606412A1-4D38-4A97-90DF-ECDA625F56B0}" type="presParOf" srcId="{4A7CBFAF-2107-481A-9BD7-FE811E574928}" destId="{D81B360D-0D60-454F-BBCC-2709847F94BD}" srcOrd="6" destOrd="0" presId="urn:microsoft.com/office/officeart/2005/8/layout/radial5"/>
    <dgm:cxn modelId="{7974D9CE-1581-48EA-9825-98EB7D10C16C}" type="presParOf" srcId="{4A7CBFAF-2107-481A-9BD7-FE811E574928}" destId="{4E1FBAEF-618E-4F49-AC7F-523DBF1B8D17}" srcOrd="7" destOrd="0" presId="urn:microsoft.com/office/officeart/2005/8/layout/radial5"/>
    <dgm:cxn modelId="{9ACBD9A2-334E-404C-AC2C-8FE31A1A6AE9}" type="presParOf" srcId="{4E1FBAEF-618E-4F49-AC7F-523DBF1B8D17}" destId="{BDFC0B16-6F5E-4A49-8F02-9378FEABD139}" srcOrd="0" destOrd="0" presId="urn:microsoft.com/office/officeart/2005/8/layout/radial5"/>
    <dgm:cxn modelId="{3395B760-1734-45B9-B425-34CF8D19357D}" type="presParOf" srcId="{4A7CBFAF-2107-481A-9BD7-FE811E574928}" destId="{F14271BB-6A34-4657-BA65-5E72F8CF1C0A}" srcOrd="8" destOrd="0" presId="urn:microsoft.com/office/officeart/2005/8/layout/radial5"/>
    <dgm:cxn modelId="{7A45C015-7592-4BFA-8B4A-D8FDDB017069}" type="presParOf" srcId="{4A7CBFAF-2107-481A-9BD7-FE811E574928}" destId="{B5255EC2-8377-46AE-8E8A-11B410E27FD6}" srcOrd="9" destOrd="0" presId="urn:microsoft.com/office/officeart/2005/8/layout/radial5"/>
    <dgm:cxn modelId="{46B13856-AEBE-44E9-B5A7-3FF04806B38D}" type="presParOf" srcId="{B5255EC2-8377-46AE-8E8A-11B410E27FD6}" destId="{D4EAEEB9-1E27-467B-9830-06FE9A9F25AF}" srcOrd="0" destOrd="0" presId="urn:microsoft.com/office/officeart/2005/8/layout/radial5"/>
    <dgm:cxn modelId="{9AB5C51C-7CA2-4F5B-A482-ACDEF41B33DC}" type="presParOf" srcId="{4A7CBFAF-2107-481A-9BD7-FE811E574928}" destId="{9F436CF1-316C-4FF8-BBE9-3EDD5E08AA42}" srcOrd="10" destOrd="0" presId="urn:microsoft.com/office/officeart/2005/8/layout/radial5"/>
    <dgm:cxn modelId="{0A31E414-80FF-4F44-A3B4-F0B8CF0C893F}" type="presParOf" srcId="{4A7CBFAF-2107-481A-9BD7-FE811E574928}" destId="{1FCB00C8-3E17-4510-A5A5-473A37156C71}" srcOrd="11" destOrd="0" presId="urn:microsoft.com/office/officeart/2005/8/layout/radial5"/>
    <dgm:cxn modelId="{75EE5A09-6879-448A-85EB-223232EA69BE}" type="presParOf" srcId="{1FCB00C8-3E17-4510-A5A5-473A37156C71}" destId="{6F2C191D-9D08-4D98-A39C-DD2753614118}" srcOrd="0" destOrd="0" presId="urn:microsoft.com/office/officeart/2005/8/layout/radial5"/>
    <dgm:cxn modelId="{55CD1D58-C021-4D7A-A436-AC9E7F625ABD}" type="presParOf" srcId="{4A7CBFAF-2107-481A-9BD7-FE811E574928}" destId="{CFD951D3-267A-451F-B305-3ACAD44C211C}" srcOrd="12" destOrd="0" presId="urn:microsoft.com/office/officeart/2005/8/layout/radial5"/>
    <dgm:cxn modelId="{7C240F2C-3B1A-4139-955A-8990603747E9}" type="presParOf" srcId="{4A7CBFAF-2107-481A-9BD7-FE811E574928}" destId="{8D52432E-187D-4063-9071-A858699E7E79}" srcOrd="13" destOrd="0" presId="urn:microsoft.com/office/officeart/2005/8/layout/radial5"/>
    <dgm:cxn modelId="{E7705B25-2254-4F3B-9EA1-280F151FE63B}" type="presParOf" srcId="{8D52432E-187D-4063-9071-A858699E7E79}" destId="{5C0A3916-1CC6-4027-AF23-1B3FD883AF53}" srcOrd="0" destOrd="0" presId="urn:microsoft.com/office/officeart/2005/8/layout/radial5"/>
    <dgm:cxn modelId="{C0217C35-5040-4C02-B1F0-1162A5E8DE88}" type="presParOf" srcId="{4A7CBFAF-2107-481A-9BD7-FE811E574928}" destId="{0AC7A0F4-2010-47D2-B270-F1DBED03787F}" srcOrd="14" destOrd="0" presId="urn:microsoft.com/office/officeart/2005/8/layout/radial5"/>
    <dgm:cxn modelId="{F7A4F7C6-6BA7-4647-93F2-956780ACE0C0}" type="presParOf" srcId="{4A7CBFAF-2107-481A-9BD7-FE811E574928}" destId="{5A6521D3-93B9-456C-ACB8-064CFC64FD1A}" srcOrd="15" destOrd="0" presId="urn:microsoft.com/office/officeart/2005/8/layout/radial5"/>
    <dgm:cxn modelId="{C7B9F7CC-7655-4CCC-B60B-480B7D843B70}" type="presParOf" srcId="{5A6521D3-93B9-456C-ACB8-064CFC64FD1A}" destId="{F61AA910-D9BE-4581-8B67-14750FF90B20}" srcOrd="0" destOrd="0" presId="urn:microsoft.com/office/officeart/2005/8/layout/radial5"/>
    <dgm:cxn modelId="{FB848CAC-DF23-475F-914F-000CA668DEC3}" type="presParOf" srcId="{4A7CBFAF-2107-481A-9BD7-FE811E574928}" destId="{B29F2FB2-CAA7-40C4-813A-284854D68608}" srcOrd="16" destOrd="0" presId="urn:microsoft.com/office/officeart/2005/8/layout/radial5"/>
    <dgm:cxn modelId="{8094C89B-50AD-4A6F-95C9-B32DC86B310E}" type="presParOf" srcId="{4A7CBFAF-2107-481A-9BD7-FE811E574928}" destId="{4F820297-ED0A-4849-A282-990B5BCB548A}" srcOrd="17" destOrd="0" presId="urn:microsoft.com/office/officeart/2005/8/layout/radial5"/>
    <dgm:cxn modelId="{24F22252-7577-4875-B3A3-DF0CB5B54066}" type="presParOf" srcId="{4F820297-ED0A-4849-A282-990B5BCB548A}" destId="{E0FD4203-C895-464B-8839-B37B2CEEBBE8}" srcOrd="0" destOrd="0" presId="urn:microsoft.com/office/officeart/2005/8/layout/radial5"/>
    <dgm:cxn modelId="{9C2BB87B-9B8E-45F4-A3A4-D65EFB4F7C23}" type="presParOf" srcId="{4A7CBFAF-2107-481A-9BD7-FE811E574928}" destId="{99462EBF-8A68-47AF-85E4-A0790EBCED6E}" srcOrd="18" destOrd="0" presId="urn:microsoft.com/office/officeart/2005/8/layout/radial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F6BDF7-C213-418F-AE50-03E6A8AC72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2E7B46-9D53-452B-B972-D3580C14A9A9}">
      <dgm:prSet phldrT="[Texte]" custT="1"/>
      <dgm:spPr/>
      <dgm:t>
        <a:bodyPr/>
        <a:lstStyle/>
        <a:p>
          <a:r>
            <a:rPr lang="fr-FR" sz="1800" dirty="0" smtClean="0"/>
            <a:t>Organisation</a:t>
          </a:r>
          <a:endParaRPr lang="fr-FR" sz="1800" dirty="0"/>
        </a:p>
      </dgm:t>
    </dgm:pt>
    <dgm:pt modelId="{D9CC39F3-D84B-4718-B5CF-C544DCB0C08B}" type="parTrans" cxnId="{E8E79814-14A3-45A5-BBD3-96541FA83A75}">
      <dgm:prSet/>
      <dgm:spPr/>
      <dgm:t>
        <a:bodyPr/>
        <a:lstStyle/>
        <a:p>
          <a:endParaRPr lang="fr-FR" sz="2000"/>
        </a:p>
      </dgm:t>
    </dgm:pt>
    <dgm:pt modelId="{6FDD195E-E7A3-4F41-8F21-0280BB6FC278}" type="sibTrans" cxnId="{E8E79814-14A3-45A5-BBD3-96541FA83A75}">
      <dgm:prSet/>
      <dgm:spPr/>
      <dgm:t>
        <a:bodyPr/>
        <a:lstStyle/>
        <a:p>
          <a:endParaRPr lang="fr-FR" sz="2000"/>
        </a:p>
      </dgm:t>
    </dgm:pt>
    <dgm:pt modelId="{0BB5CA6C-CD37-4BE0-B48E-4E704AE27764}">
      <dgm:prSet phldrT="[Texte]" custT="1"/>
      <dgm:spPr/>
      <dgm:t>
        <a:bodyPr/>
        <a:lstStyle/>
        <a:p>
          <a:r>
            <a:rPr lang="fr-FR" sz="1800" dirty="0" smtClean="0"/>
            <a:t>Structure rattachée à la DG</a:t>
          </a:r>
          <a:endParaRPr lang="fr-FR" sz="1800" dirty="0"/>
        </a:p>
      </dgm:t>
    </dgm:pt>
    <dgm:pt modelId="{0DA7070B-1BDF-4587-8E13-302AF8B21356}" type="parTrans" cxnId="{90F784E5-F3FA-4078-8955-46710FBE0358}">
      <dgm:prSet/>
      <dgm:spPr/>
      <dgm:t>
        <a:bodyPr/>
        <a:lstStyle/>
        <a:p>
          <a:endParaRPr lang="fr-FR" sz="2000"/>
        </a:p>
      </dgm:t>
    </dgm:pt>
    <dgm:pt modelId="{1C568BB5-E7E2-46D2-BE3A-36A329D8AB1E}" type="sibTrans" cxnId="{90F784E5-F3FA-4078-8955-46710FBE0358}">
      <dgm:prSet/>
      <dgm:spPr/>
      <dgm:t>
        <a:bodyPr/>
        <a:lstStyle/>
        <a:p>
          <a:endParaRPr lang="fr-FR" sz="2000"/>
        </a:p>
      </dgm:t>
    </dgm:pt>
    <dgm:pt modelId="{2B23FDF4-0950-4A17-8370-37981316D298}">
      <dgm:prSet phldrT="[Texte]" custT="1"/>
      <dgm:spPr/>
      <dgm:t>
        <a:bodyPr/>
        <a:lstStyle/>
        <a:p>
          <a:r>
            <a:rPr lang="fr-FR" sz="1800" dirty="0" smtClean="0"/>
            <a:t>Indépendance Indice comptable dédié</a:t>
          </a:r>
          <a:endParaRPr lang="fr-FR" sz="1800" dirty="0"/>
        </a:p>
      </dgm:t>
    </dgm:pt>
    <dgm:pt modelId="{EE43DDBD-7EB0-4438-8C2A-2C05B4D8C70E}" type="parTrans" cxnId="{6B254F04-4D2E-4DD2-8886-611098056852}">
      <dgm:prSet/>
      <dgm:spPr/>
      <dgm:t>
        <a:bodyPr/>
        <a:lstStyle/>
        <a:p>
          <a:endParaRPr lang="fr-FR" sz="2000"/>
        </a:p>
      </dgm:t>
    </dgm:pt>
    <dgm:pt modelId="{D80C380B-9043-4FB6-9F06-3472E7F1410E}" type="sibTrans" cxnId="{6B254F04-4D2E-4DD2-8886-611098056852}">
      <dgm:prSet/>
      <dgm:spPr/>
      <dgm:t>
        <a:bodyPr/>
        <a:lstStyle/>
        <a:p>
          <a:endParaRPr lang="fr-FR" sz="2000"/>
        </a:p>
      </dgm:t>
    </dgm:pt>
    <dgm:pt modelId="{ADAE8668-F47F-441B-A134-DF5B172D0580}">
      <dgm:prSet phldrT="[Texte]" custT="1"/>
      <dgm:spPr/>
      <dgm:t>
        <a:bodyPr/>
        <a:lstStyle/>
        <a:p>
          <a:r>
            <a:rPr lang="fr-FR" sz="1800" dirty="0" smtClean="0"/>
            <a:t>Moyens humains </a:t>
          </a:r>
          <a:endParaRPr lang="fr-FR" sz="1800" dirty="0"/>
        </a:p>
      </dgm:t>
    </dgm:pt>
    <dgm:pt modelId="{91343104-D71D-461F-80F9-8CFBB79714AB}" type="parTrans" cxnId="{2A695496-441F-495D-AEB9-F74404E32807}">
      <dgm:prSet/>
      <dgm:spPr/>
      <dgm:t>
        <a:bodyPr/>
        <a:lstStyle/>
        <a:p>
          <a:endParaRPr lang="fr-FR" sz="2000"/>
        </a:p>
      </dgm:t>
    </dgm:pt>
    <dgm:pt modelId="{76010020-8981-44A9-B818-1A0D91DD083F}" type="sibTrans" cxnId="{2A695496-441F-495D-AEB9-F74404E32807}">
      <dgm:prSet/>
      <dgm:spPr/>
      <dgm:t>
        <a:bodyPr/>
        <a:lstStyle/>
        <a:p>
          <a:endParaRPr lang="fr-FR" sz="2000"/>
        </a:p>
      </dgm:t>
    </dgm:pt>
    <dgm:pt modelId="{263A11F3-7E3A-4755-94C5-9C8100766A40}">
      <dgm:prSet phldrT="[Texte]" custT="1"/>
      <dgm:spPr/>
      <dgm:t>
        <a:bodyPr/>
        <a:lstStyle/>
        <a:p>
          <a:r>
            <a:rPr lang="fr-FR" sz="1800" dirty="0" smtClean="0"/>
            <a:t>Personnel dédié  </a:t>
          </a:r>
          <a:endParaRPr lang="fr-FR" sz="1800" dirty="0"/>
        </a:p>
      </dgm:t>
    </dgm:pt>
    <dgm:pt modelId="{94AE8DAA-B2A8-4629-804D-22CAAB6893B7}" type="parTrans" cxnId="{3BA099AA-08A5-4353-8389-4F8C26669296}">
      <dgm:prSet/>
      <dgm:spPr/>
      <dgm:t>
        <a:bodyPr/>
        <a:lstStyle/>
        <a:p>
          <a:endParaRPr lang="fr-FR" sz="2000"/>
        </a:p>
      </dgm:t>
    </dgm:pt>
    <dgm:pt modelId="{4D495C3A-3CE6-40AC-8482-ADE568DE4F08}" type="sibTrans" cxnId="{3BA099AA-08A5-4353-8389-4F8C26669296}">
      <dgm:prSet/>
      <dgm:spPr/>
      <dgm:t>
        <a:bodyPr/>
        <a:lstStyle/>
        <a:p>
          <a:endParaRPr lang="fr-FR" sz="2000"/>
        </a:p>
      </dgm:t>
    </dgm:pt>
    <dgm:pt modelId="{C9D97282-9F16-4353-B7EA-ED0961C81FDC}">
      <dgm:prSet phldrT="[Texte]" custT="1"/>
      <dgm:spPr/>
      <dgm:t>
        <a:bodyPr/>
        <a:lstStyle/>
        <a:p>
          <a:r>
            <a:rPr lang="fr-FR" sz="1800" dirty="0" smtClean="0"/>
            <a:t>Responsable IOB</a:t>
          </a:r>
          <a:endParaRPr lang="fr-FR" sz="1800" dirty="0"/>
        </a:p>
      </dgm:t>
    </dgm:pt>
    <dgm:pt modelId="{3D3CFA81-2539-4B5D-AF18-0C9CC826E7A5}" type="parTrans" cxnId="{68C4130F-FA23-45F9-ACD2-396D340E6C35}">
      <dgm:prSet/>
      <dgm:spPr/>
      <dgm:t>
        <a:bodyPr/>
        <a:lstStyle/>
        <a:p>
          <a:endParaRPr lang="fr-FR" sz="2000"/>
        </a:p>
      </dgm:t>
    </dgm:pt>
    <dgm:pt modelId="{955A931F-2B60-4306-9F36-E4CE1A967F57}" type="sibTrans" cxnId="{68C4130F-FA23-45F9-ACD2-396D340E6C35}">
      <dgm:prSet/>
      <dgm:spPr/>
      <dgm:t>
        <a:bodyPr/>
        <a:lstStyle/>
        <a:p>
          <a:endParaRPr lang="fr-FR" sz="2000"/>
        </a:p>
      </dgm:t>
    </dgm:pt>
    <dgm:pt modelId="{2009CCAB-27D1-43DE-9CAA-2A1B2D932138}">
      <dgm:prSet phldrT="[Texte]" custT="1"/>
      <dgm:spPr/>
      <dgm:t>
        <a:bodyPr/>
        <a:lstStyle/>
        <a:p>
          <a:r>
            <a:rPr lang="fr-FR" sz="1800" dirty="0" smtClean="0"/>
            <a:t>Certification</a:t>
          </a:r>
          <a:endParaRPr lang="fr-FR" sz="1800" dirty="0"/>
        </a:p>
      </dgm:t>
    </dgm:pt>
    <dgm:pt modelId="{3B125C77-E7CD-4852-B548-C3D22C3BEA38}" type="parTrans" cxnId="{E9A3E0B5-909A-4020-A931-43E3599F5BDD}">
      <dgm:prSet/>
      <dgm:spPr/>
      <dgm:t>
        <a:bodyPr/>
        <a:lstStyle/>
        <a:p>
          <a:endParaRPr lang="fr-FR" sz="2000"/>
        </a:p>
      </dgm:t>
    </dgm:pt>
    <dgm:pt modelId="{F43470CC-1EC4-42CA-80D6-21B775EA5B43}" type="sibTrans" cxnId="{E9A3E0B5-909A-4020-A931-43E3599F5BDD}">
      <dgm:prSet/>
      <dgm:spPr/>
      <dgm:t>
        <a:bodyPr/>
        <a:lstStyle/>
        <a:p>
          <a:endParaRPr lang="fr-FR" sz="2000"/>
        </a:p>
      </dgm:t>
    </dgm:pt>
    <dgm:pt modelId="{47516CE4-15B1-421E-816D-D9C267757BF4}">
      <dgm:prSet phldrT="[Texte]" custT="1"/>
      <dgm:spPr/>
      <dgm:t>
        <a:bodyPr/>
        <a:lstStyle/>
        <a:p>
          <a:r>
            <a:rPr lang="fr-FR" sz="1800" dirty="0" smtClean="0"/>
            <a:t>Plan de formation</a:t>
          </a:r>
          <a:endParaRPr lang="fr-FR" sz="1800" dirty="0"/>
        </a:p>
      </dgm:t>
    </dgm:pt>
    <dgm:pt modelId="{7301642E-52FC-402A-83A0-4A4C51CFA3CD}" type="parTrans" cxnId="{DF1E080B-3CEA-493B-B215-AE84AC586170}">
      <dgm:prSet/>
      <dgm:spPr/>
      <dgm:t>
        <a:bodyPr/>
        <a:lstStyle/>
        <a:p>
          <a:endParaRPr lang="fr-FR" sz="2000"/>
        </a:p>
      </dgm:t>
    </dgm:pt>
    <dgm:pt modelId="{9A7335D6-E3C9-4CCC-A82B-9D120940B514}" type="sibTrans" cxnId="{DF1E080B-3CEA-493B-B215-AE84AC586170}">
      <dgm:prSet/>
      <dgm:spPr/>
      <dgm:t>
        <a:bodyPr/>
        <a:lstStyle/>
        <a:p>
          <a:endParaRPr lang="fr-FR" sz="2000"/>
        </a:p>
      </dgm:t>
    </dgm:pt>
    <dgm:pt modelId="{EDC91634-BBF4-497C-896C-1068353299E2}">
      <dgm:prSet phldrT="[Texte]" custT="1"/>
      <dgm:spPr/>
      <dgm:t>
        <a:bodyPr/>
        <a:lstStyle/>
        <a:p>
          <a:r>
            <a:rPr lang="fr-FR" sz="1800" dirty="0" smtClean="0"/>
            <a:t>Séparation des taches</a:t>
          </a:r>
          <a:endParaRPr lang="fr-FR" sz="1800" dirty="0"/>
        </a:p>
      </dgm:t>
    </dgm:pt>
    <dgm:pt modelId="{36DEDA39-D42B-459C-8507-52324B563902}" type="parTrans" cxnId="{7F37C905-93AA-47F7-8711-B3B46757D3E4}">
      <dgm:prSet/>
      <dgm:spPr/>
      <dgm:t>
        <a:bodyPr/>
        <a:lstStyle/>
        <a:p>
          <a:endParaRPr lang="fr-FR" sz="2000"/>
        </a:p>
      </dgm:t>
    </dgm:pt>
    <dgm:pt modelId="{343B392F-FB9C-46EA-8B68-C300890FD0CB}" type="sibTrans" cxnId="{7F37C905-93AA-47F7-8711-B3B46757D3E4}">
      <dgm:prSet/>
      <dgm:spPr/>
      <dgm:t>
        <a:bodyPr/>
        <a:lstStyle/>
        <a:p>
          <a:endParaRPr lang="fr-FR" sz="2000"/>
        </a:p>
      </dgm:t>
    </dgm:pt>
    <dgm:pt modelId="{EE93A0A9-CA7D-46F0-A6F2-EEAAE60E0798}">
      <dgm:prSet phldrT="[Texte]" custT="1"/>
      <dgm:spPr/>
      <dgm:t>
        <a:bodyPr/>
        <a:lstStyle/>
        <a:p>
          <a:endParaRPr lang="fr-FR" sz="1800" dirty="0"/>
        </a:p>
      </dgm:t>
    </dgm:pt>
    <dgm:pt modelId="{3725C80D-AFAE-40E1-AE74-C020BD9D7200}" type="parTrans" cxnId="{1D5639E8-31BE-4688-9BBF-DCA94686D6C9}">
      <dgm:prSet/>
      <dgm:spPr/>
      <dgm:t>
        <a:bodyPr/>
        <a:lstStyle/>
        <a:p>
          <a:endParaRPr lang="fr-FR" sz="2000"/>
        </a:p>
      </dgm:t>
    </dgm:pt>
    <dgm:pt modelId="{230A3434-5DFD-4214-AB8F-7AE6C441AB80}" type="sibTrans" cxnId="{1D5639E8-31BE-4688-9BBF-DCA94686D6C9}">
      <dgm:prSet/>
      <dgm:spPr/>
      <dgm:t>
        <a:bodyPr/>
        <a:lstStyle/>
        <a:p>
          <a:endParaRPr lang="fr-FR" sz="2000"/>
        </a:p>
      </dgm:t>
    </dgm:pt>
    <dgm:pt modelId="{BFD80D66-E392-40F4-AC1B-40541F1C7812}">
      <dgm:prSet phldrT="[Texte]" custT="1"/>
      <dgm:spPr/>
      <dgm:t>
        <a:bodyPr/>
        <a:lstStyle/>
        <a:p>
          <a:r>
            <a:rPr lang="fr-FR" sz="1800" dirty="0" smtClean="0"/>
            <a:t>Séparation des activités </a:t>
          </a:r>
          <a:endParaRPr lang="fr-FR" sz="1800" dirty="0"/>
        </a:p>
      </dgm:t>
    </dgm:pt>
    <dgm:pt modelId="{A662691C-11A0-4689-93C1-F78702C81BA5}" type="parTrans" cxnId="{A3782C19-EDDC-4CBB-955E-5CEF07C7E14D}">
      <dgm:prSet/>
      <dgm:spPr/>
      <dgm:t>
        <a:bodyPr/>
        <a:lstStyle/>
        <a:p>
          <a:endParaRPr lang="fr-FR" sz="2000"/>
        </a:p>
      </dgm:t>
    </dgm:pt>
    <dgm:pt modelId="{A68E30E5-9830-4B51-8C0E-19E95BD132A2}" type="sibTrans" cxnId="{A3782C19-EDDC-4CBB-955E-5CEF07C7E14D}">
      <dgm:prSet/>
      <dgm:spPr/>
      <dgm:t>
        <a:bodyPr/>
        <a:lstStyle/>
        <a:p>
          <a:endParaRPr lang="fr-FR" sz="2000"/>
        </a:p>
      </dgm:t>
    </dgm:pt>
    <dgm:pt modelId="{1959647E-601B-4F02-9398-FCA38D5527DC}">
      <dgm:prSet phldrT="[Texte]" custT="1"/>
      <dgm:spPr/>
      <dgm:t>
        <a:bodyPr/>
        <a:lstStyle/>
        <a:p>
          <a:r>
            <a:rPr lang="fr-FR" sz="1800" dirty="0" smtClean="0"/>
            <a:t>Inscription</a:t>
          </a:r>
          <a:endParaRPr lang="fr-FR" sz="1800" dirty="0"/>
        </a:p>
      </dgm:t>
    </dgm:pt>
    <dgm:pt modelId="{CADEC242-D141-44B6-818A-DA2F306DBD1D}" type="parTrans" cxnId="{0843FF33-3535-451F-ADEE-3A87183A1664}">
      <dgm:prSet/>
      <dgm:spPr/>
      <dgm:t>
        <a:bodyPr/>
        <a:lstStyle/>
        <a:p>
          <a:endParaRPr lang="fr-FR" sz="2000"/>
        </a:p>
      </dgm:t>
    </dgm:pt>
    <dgm:pt modelId="{147F8F8E-838E-408F-8F6E-63AF5BD1A475}" type="sibTrans" cxnId="{0843FF33-3535-451F-ADEE-3A87183A1664}">
      <dgm:prSet/>
      <dgm:spPr/>
      <dgm:t>
        <a:bodyPr/>
        <a:lstStyle/>
        <a:p>
          <a:endParaRPr lang="fr-FR" sz="2000"/>
        </a:p>
      </dgm:t>
    </dgm:pt>
    <dgm:pt modelId="{FBF8B6D2-0E15-486C-A366-BB1902A9FBBF}">
      <dgm:prSet phldrT="[Texte]" custT="1"/>
      <dgm:spPr/>
      <dgm:t>
        <a:bodyPr/>
        <a:lstStyle/>
        <a:p>
          <a:r>
            <a:rPr lang="fr-FR" sz="1800" dirty="0" smtClean="0"/>
            <a:t>Doublure</a:t>
          </a:r>
          <a:endParaRPr lang="fr-FR" sz="1800" dirty="0"/>
        </a:p>
      </dgm:t>
    </dgm:pt>
    <dgm:pt modelId="{D677D2B8-A117-4310-9562-32516C3D13A3}" type="parTrans" cxnId="{2071C30D-F4AD-4606-B2F4-90183C9729C5}">
      <dgm:prSet/>
      <dgm:spPr/>
      <dgm:t>
        <a:bodyPr/>
        <a:lstStyle/>
        <a:p>
          <a:endParaRPr lang="fr-FR" sz="2000"/>
        </a:p>
      </dgm:t>
    </dgm:pt>
    <dgm:pt modelId="{6B122FB7-D6CB-4EAB-99D1-45D29A7328C7}" type="sibTrans" cxnId="{2071C30D-F4AD-4606-B2F4-90183C9729C5}">
      <dgm:prSet/>
      <dgm:spPr/>
      <dgm:t>
        <a:bodyPr/>
        <a:lstStyle/>
        <a:p>
          <a:endParaRPr lang="fr-FR" sz="2000"/>
        </a:p>
      </dgm:t>
    </dgm:pt>
    <dgm:pt modelId="{28885312-1CF1-4E28-B649-55EBA8FC802B}">
      <dgm:prSet phldrT="[Texte]" custT="1"/>
      <dgm:spPr/>
      <dgm:t>
        <a:bodyPr/>
        <a:lstStyle/>
        <a:p>
          <a:r>
            <a:rPr lang="fr-FR" sz="1800" dirty="0" smtClean="0"/>
            <a:t>Contrôle interne</a:t>
          </a:r>
          <a:endParaRPr lang="fr-FR" sz="1800" dirty="0"/>
        </a:p>
      </dgm:t>
    </dgm:pt>
    <dgm:pt modelId="{2D60CA4F-48FB-44F8-855A-F125B3685AC1}" type="parTrans" cxnId="{BE04B158-CC14-4D7C-86CD-60DEA713BBC9}">
      <dgm:prSet/>
      <dgm:spPr/>
      <dgm:t>
        <a:bodyPr/>
        <a:lstStyle/>
        <a:p>
          <a:endParaRPr lang="fr-FR" sz="2000"/>
        </a:p>
      </dgm:t>
    </dgm:pt>
    <dgm:pt modelId="{D072DF33-DB81-44DB-8D84-95DF9A168583}" type="sibTrans" cxnId="{BE04B158-CC14-4D7C-86CD-60DEA713BBC9}">
      <dgm:prSet/>
      <dgm:spPr/>
      <dgm:t>
        <a:bodyPr/>
        <a:lstStyle/>
        <a:p>
          <a:endParaRPr lang="fr-FR" sz="2000"/>
        </a:p>
      </dgm:t>
    </dgm:pt>
    <dgm:pt modelId="{BF5CA5B7-BA33-4467-9081-020F4DDF9BD5}">
      <dgm:prSet phldrT="[Texte]" custT="1"/>
      <dgm:spPr/>
      <dgm:t>
        <a:bodyPr/>
        <a:lstStyle/>
        <a:p>
          <a:r>
            <a:rPr lang="fr-FR" sz="1800" dirty="0" smtClean="0"/>
            <a:t>Responsable de conformité </a:t>
          </a:r>
          <a:endParaRPr lang="fr-FR" sz="1800" dirty="0"/>
        </a:p>
      </dgm:t>
    </dgm:pt>
    <dgm:pt modelId="{C0E1C92F-AD6F-4860-9DF4-866B66FAAF76}" type="parTrans" cxnId="{079B59ED-56EE-41AA-9797-2011C8DC2120}">
      <dgm:prSet/>
      <dgm:spPr/>
      <dgm:t>
        <a:bodyPr/>
        <a:lstStyle/>
        <a:p>
          <a:endParaRPr lang="fr-FR" sz="2000"/>
        </a:p>
      </dgm:t>
    </dgm:pt>
    <dgm:pt modelId="{3D4CEE4A-7214-4D5E-82A5-C5FA6054343F}" type="sibTrans" cxnId="{079B59ED-56EE-41AA-9797-2011C8DC2120}">
      <dgm:prSet/>
      <dgm:spPr/>
      <dgm:t>
        <a:bodyPr/>
        <a:lstStyle/>
        <a:p>
          <a:endParaRPr lang="fr-FR" sz="2000"/>
        </a:p>
      </dgm:t>
    </dgm:pt>
    <dgm:pt modelId="{99564581-5F83-43F3-9D54-F95075A56B61}">
      <dgm:prSet phldrT="[Texte]" custT="1"/>
      <dgm:spPr/>
      <dgm:t>
        <a:bodyPr/>
        <a:lstStyle/>
        <a:p>
          <a:r>
            <a:rPr lang="fr-FR" sz="1800" dirty="0" smtClean="0"/>
            <a:t>Moyens matériel</a:t>
          </a:r>
          <a:endParaRPr lang="fr-FR" sz="1800" dirty="0"/>
        </a:p>
      </dgm:t>
    </dgm:pt>
    <dgm:pt modelId="{EB978E17-0D0E-4782-B2C3-E66FFA116C6A}" type="parTrans" cxnId="{BECEFE3C-6A59-46EE-A871-13EF4B0A7656}">
      <dgm:prSet/>
      <dgm:spPr/>
      <dgm:t>
        <a:bodyPr/>
        <a:lstStyle/>
        <a:p>
          <a:endParaRPr lang="fr-FR" sz="2000"/>
        </a:p>
      </dgm:t>
    </dgm:pt>
    <dgm:pt modelId="{6962AC6A-8DF5-4393-A630-11B8D0E46791}" type="sibTrans" cxnId="{BECEFE3C-6A59-46EE-A871-13EF4B0A7656}">
      <dgm:prSet/>
      <dgm:spPr/>
      <dgm:t>
        <a:bodyPr/>
        <a:lstStyle/>
        <a:p>
          <a:endParaRPr lang="fr-FR" sz="2000"/>
        </a:p>
      </dgm:t>
    </dgm:pt>
    <dgm:pt modelId="{86D7B88B-640D-4BCB-B581-E5F472C51A01}">
      <dgm:prSet phldrT="[Texte]" custT="1"/>
      <dgm:spPr/>
      <dgm:t>
        <a:bodyPr/>
        <a:lstStyle/>
        <a:p>
          <a:r>
            <a:rPr lang="fr-FR" sz="1800" dirty="0" smtClean="0"/>
            <a:t>Moyens informatique</a:t>
          </a:r>
          <a:endParaRPr lang="fr-FR" sz="1800" dirty="0"/>
        </a:p>
      </dgm:t>
    </dgm:pt>
    <dgm:pt modelId="{5FB3E6CD-0B35-4389-975A-C74973B66E3E}" type="parTrans" cxnId="{7F05AE29-5431-457D-A39A-4583254B5CB6}">
      <dgm:prSet/>
      <dgm:spPr/>
      <dgm:t>
        <a:bodyPr/>
        <a:lstStyle/>
        <a:p>
          <a:endParaRPr lang="fr-FR" sz="2000"/>
        </a:p>
      </dgm:t>
    </dgm:pt>
    <dgm:pt modelId="{E0CB326A-5F87-40B9-B144-4F8C950E1980}" type="sibTrans" cxnId="{7F05AE29-5431-457D-A39A-4583254B5CB6}">
      <dgm:prSet/>
      <dgm:spPr/>
      <dgm:t>
        <a:bodyPr/>
        <a:lstStyle/>
        <a:p>
          <a:endParaRPr lang="fr-FR" sz="2000"/>
        </a:p>
      </dgm:t>
    </dgm:pt>
    <dgm:pt modelId="{21969295-D587-42A7-BD40-45C26ADDB15C}">
      <dgm:prSet phldrT="[Texte]" custT="1"/>
      <dgm:spPr/>
      <dgm:t>
        <a:bodyPr/>
        <a:lstStyle/>
        <a:p>
          <a:r>
            <a:rPr lang="fr-FR" sz="1800" dirty="0" smtClean="0"/>
            <a:t> Locaux dédié</a:t>
          </a:r>
          <a:endParaRPr lang="fr-FR" sz="1800" dirty="0"/>
        </a:p>
      </dgm:t>
    </dgm:pt>
    <dgm:pt modelId="{B3CEE0EE-9C83-4D53-8C86-75225E74E9F9}" type="parTrans" cxnId="{7FAECE3A-A30D-4A4F-97A5-9E50DD33D31D}">
      <dgm:prSet/>
      <dgm:spPr/>
      <dgm:t>
        <a:bodyPr/>
        <a:lstStyle/>
        <a:p>
          <a:endParaRPr lang="fr-FR" sz="2000"/>
        </a:p>
      </dgm:t>
    </dgm:pt>
    <dgm:pt modelId="{F8048A1D-E302-4A37-A474-9E92D69CFFB9}" type="sibTrans" cxnId="{7FAECE3A-A30D-4A4F-97A5-9E50DD33D31D}">
      <dgm:prSet/>
      <dgm:spPr/>
      <dgm:t>
        <a:bodyPr/>
        <a:lstStyle/>
        <a:p>
          <a:endParaRPr lang="fr-FR" sz="2000"/>
        </a:p>
      </dgm:t>
    </dgm:pt>
    <dgm:pt modelId="{583943DA-C72E-4C2A-A77D-0AA263234C3E}">
      <dgm:prSet phldrT="[Texte]" custT="1"/>
      <dgm:spPr/>
      <dgm:t>
        <a:bodyPr/>
        <a:lstStyle/>
        <a:p>
          <a:r>
            <a:rPr lang="fr-FR" sz="1800" dirty="0" smtClean="0"/>
            <a:t>Application et logiciel</a:t>
          </a:r>
          <a:endParaRPr lang="fr-FR" sz="1800" dirty="0"/>
        </a:p>
      </dgm:t>
    </dgm:pt>
    <dgm:pt modelId="{4DD694DC-D671-4DC2-B966-D4DF43461FF7}" type="parTrans" cxnId="{A7FCA973-392E-4770-B118-8A82EF41B8D5}">
      <dgm:prSet/>
      <dgm:spPr/>
      <dgm:t>
        <a:bodyPr/>
        <a:lstStyle/>
        <a:p>
          <a:endParaRPr lang="fr-FR" sz="2000"/>
        </a:p>
      </dgm:t>
    </dgm:pt>
    <dgm:pt modelId="{807F149B-F372-4757-A095-06DED9F1EDB8}" type="sibTrans" cxnId="{A7FCA973-392E-4770-B118-8A82EF41B8D5}">
      <dgm:prSet/>
      <dgm:spPr/>
      <dgm:t>
        <a:bodyPr/>
        <a:lstStyle/>
        <a:p>
          <a:endParaRPr lang="fr-FR" sz="2000"/>
        </a:p>
      </dgm:t>
    </dgm:pt>
    <dgm:pt modelId="{93F364ED-6FC7-4A5C-A99D-52D1C78E3E9B}">
      <dgm:prSet phldrT="[Texte]" custT="1"/>
      <dgm:spPr/>
      <dgm:t>
        <a:bodyPr/>
        <a:lstStyle/>
        <a:p>
          <a:r>
            <a:rPr lang="fr-FR" sz="1800" dirty="0" smtClean="0"/>
            <a:t>Sécurité physique</a:t>
          </a:r>
          <a:endParaRPr lang="fr-FR" sz="1800" dirty="0"/>
        </a:p>
      </dgm:t>
    </dgm:pt>
    <dgm:pt modelId="{1926BD7C-066D-4ED5-8D59-D6971F28D79C}" type="parTrans" cxnId="{76D8E3FE-5057-4ED9-A123-C438AB80A3E7}">
      <dgm:prSet/>
      <dgm:spPr/>
      <dgm:t>
        <a:bodyPr/>
        <a:lstStyle/>
        <a:p>
          <a:endParaRPr lang="fr-FR" sz="2000"/>
        </a:p>
      </dgm:t>
    </dgm:pt>
    <dgm:pt modelId="{621B291E-0988-4344-AB0A-35BBCA8AF40C}" type="sibTrans" cxnId="{76D8E3FE-5057-4ED9-A123-C438AB80A3E7}">
      <dgm:prSet/>
      <dgm:spPr/>
      <dgm:t>
        <a:bodyPr/>
        <a:lstStyle/>
        <a:p>
          <a:endParaRPr lang="fr-FR" sz="2000"/>
        </a:p>
      </dgm:t>
    </dgm:pt>
    <dgm:pt modelId="{0281272F-40AE-460C-ABD8-73FD3960B638}">
      <dgm:prSet phldrT="[Texte]" custT="1"/>
      <dgm:spPr/>
      <dgm:t>
        <a:bodyPr/>
        <a:lstStyle/>
        <a:p>
          <a:r>
            <a:rPr lang="fr-FR" sz="1800" dirty="0" smtClean="0"/>
            <a:t>Contrôle d’accès</a:t>
          </a:r>
          <a:endParaRPr lang="fr-FR" sz="1800" dirty="0"/>
        </a:p>
      </dgm:t>
    </dgm:pt>
    <dgm:pt modelId="{E7A1D7D3-32BE-42C9-8F7D-7F7D0BF43CAA}" type="parTrans" cxnId="{6FAB2C84-C16C-4AD2-95A0-D5093F46CAA8}">
      <dgm:prSet/>
      <dgm:spPr/>
      <dgm:t>
        <a:bodyPr/>
        <a:lstStyle/>
        <a:p>
          <a:endParaRPr lang="fr-FR" sz="2000"/>
        </a:p>
      </dgm:t>
    </dgm:pt>
    <dgm:pt modelId="{CC8CB85C-E0DB-4710-A6DC-A304394C1101}" type="sibTrans" cxnId="{6FAB2C84-C16C-4AD2-95A0-D5093F46CAA8}">
      <dgm:prSet/>
      <dgm:spPr/>
      <dgm:t>
        <a:bodyPr/>
        <a:lstStyle/>
        <a:p>
          <a:endParaRPr lang="fr-FR" sz="2000"/>
        </a:p>
      </dgm:t>
    </dgm:pt>
    <dgm:pt modelId="{72FB116E-A2EF-4189-99C4-8B893B37FD93}">
      <dgm:prSet phldrT="[Texte]" custT="1"/>
      <dgm:spPr/>
      <dgm:t>
        <a:bodyPr/>
        <a:lstStyle/>
        <a:p>
          <a:r>
            <a:rPr lang="fr-FR" sz="1800" dirty="0" smtClean="0"/>
            <a:t>Protection des avoirs</a:t>
          </a:r>
          <a:endParaRPr lang="fr-FR" sz="1800" dirty="0"/>
        </a:p>
      </dgm:t>
    </dgm:pt>
    <dgm:pt modelId="{C3655853-57B6-4939-840C-874FEA3B9363}" type="parTrans" cxnId="{1660D21E-CFFB-48DB-9004-D249C27B6B5C}">
      <dgm:prSet/>
      <dgm:spPr/>
      <dgm:t>
        <a:bodyPr/>
        <a:lstStyle/>
        <a:p>
          <a:endParaRPr lang="fr-FR" sz="2000"/>
        </a:p>
      </dgm:t>
    </dgm:pt>
    <dgm:pt modelId="{9F26E0BD-74D5-4CFA-AF59-F7418073B3B4}" type="sibTrans" cxnId="{1660D21E-CFFB-48DB-9004-D249C27B6B5C}">
      <dgm:prSet/>
      <dgm:spPr/>
      <dgm:t>
        <a:bodyPr/>
        <a:lstStyle/>
        <a:p>
          <a:endParaRPr lang="fr-FR" sz="2000"/>
        </a:p>
      </dgm:t>
    </dgm:pt>
    <dgm:pt modelId="{1BBD4952-E51B-4506-BCD3-6CAF2A569F09}">
      <dgm:prSet phldrT="[Texte]" custT="1"/>
      <dgm:spPr/>
      <dgm:t>
        <a:bodyPr/>
        <a:lstStyle/>
        <a:p>
          <a:r>
            <a:rPr lang="fr-FR" sz="1800" dirty="0" smtClean="0"/>
            <a:t> Moyens de télécommunication</a:t>
          </a:r>
          <a:endParaRPr lang="fr-FR" sz="1800" dirty="0"/>
        </a:p>
      </dgm:t>
    </dgm:pt>
    <dgm:pt modelId="{384D07C2-C087-43CC-926F-6F7012553705}" type="parTrans" cxnId="{8F60CB8C-868A-42FC-A95E-4DD982C2C2E5}">
      <dgm:prSet/>
      <dgm:spPr/>
      <dgm:t>
        <a:bodyPr/>
        <a:lstStyle/>
        <a:p>
          <a:endParaRPr lang="fr-FR" sz="2000"/>
        </a:p>
      </dgm:t>
    </dgm:pt>
    <dgm:pt modelId="{5E1FB8A4-AF43-409B-AD2F-462CE0E4AFF2}" type="sibTrans" cxnId="{8F60CB8C-868A-42FC-A95E-4DD982C2C2E5}">
      <dgm:prSet/>
      <dgm:spPr/>
      <dgm:t>
        <a:bodyPr/>
        <a:lstStyle/>
        <a:p>
          <a:endParaRPr lang="fr-FR" sz="2000"/>
        </a:p>
      </dgm:t>
    </dgm:pt>
    <dgm:pt modelId="{E572E55B-8CCA-481D-A0B8-45095A0BC2C1}">
      <dgm:prSet phldrT="[Texte]" custT="1"/>
      <dgm:spPr/>
      <dgm:t>
        <a:bodyPr/>
        <a:lstStyle/>
        <a:p>
          <a:r>
            <a:rPr lang="fr-FR" sz="1800" dirty="0" smtClean="0"/>
            <a:t>Système d’horodatage</a:t>
          </a:r>
          <a:endParaRPr lang="fr-FR" sz="1800" dirty="0"/>
        </a:p>
      </dgm:t>
    </dgm:pt>
    <dgm:pt modelId="{FFF69190-1590-478B-B8CD-FC78B1E754F5}" type="parTrans" cxnId="{9F502254-5A84-44F4-9722-CDC6E112EDFE}">
      <dgm:prSet/>
      <dgm:spPr/>
      <dgm:t>
        <a:bodyPr/>
        <a:lstStyle/>
        <a:p>
          <a:endParaRPr lang="fr-FR" sz="2000"/>
        </a:p>
      </dgm:t>
    </dgm:pt>
    <dgm:pt modelId="{F9D4AE05-0939-41C8-A580-EDAB82E1268A}" type="sibTrans" cxnId="{9F502254-5A84-44F4-9722-CDC6E112EDFE}">
      <dgm:prSet/>
      <dgm:spPr/>
      <dgm:t>
        <a:bodyPr/>
        <a:lstStyle/>
        <a:p>
          <a:endParaRPr lang="fr-FR" sz="2000"/>
        </a:p>
      </dgm:t>
    </dgm:pt>
    <dgm:pt modelId="{DDBDB9B5-B569-47B2-8645-9F693CD79000}">
      <dgm:prSet phldrT="[Texte]" custT="1"/>
      <dgm:spPr/>
      <dgm:t>
        <a:bodyPr/>
        <a:lstStyle/>
        <a:p>
          <a:r>
            <a:rPr lang="fr-FR" sz="1800" dirty="0" smtClean="0"/>
            <a:t>Protection des données</a:t>
          </a:r>
          <a:endParaRPr lang="fr-FR" sz="1800" dirty="0"/>
        </a:p>
      </dgm:t>
    </dgm:pt>
    <dgm:pt modelId="{2AF49FB5-205A-41C0-ABE2-C2A938F6549A}" type="parTrans" cxnId="{624815B1-46CD-4B9D-AAFD-0D7428DA491D}">
      <dgm:prSet/>
      <dgm:spPr/>
      <dgm:t>
        <a:bodyPr/>
        <a:lstStyle/>
        <a:p>
          <a:endParaRPr lang="fr-FR" sz="2000"/>
        </a:p>
      </dgm:t>
    </dgm:pt>
    <dgm:pt modelId="{7671D74E-CC1E-4D6F-8703-DCA46E2197E9}" type="sibTrans" cxnId="{624815B1-46CD-4B9D-AAFD-0D7428DA491D}">
      <dgm:prSet/>
      <dgm:spPr/>
      <dgm:t>
        <a:bodyPr/>
        <a:lstStyle/>
        <a:p>
          <a:endParaRPr lang="fr-FR" sz="2000"/>
        </a:p>
      </dgm:t>
    </dgm:pt>
    <dgm:pt modelId="{0DCBAD9E-FBAB-40C2-A18A-C2170507AAA8}">
      <dgm:prSet phldrT="[Texte]" custT="1"/>
      <dgm:spPr/>
      <dgm:t>
        <a:bodyPr/>
        <a:lstStyle/>
        <a:p>
          <a:r>
            <a:rPr lang="fr-FR" sz="1800" dirty="0" smtClean="0"/>
            <a:t>Traçabilité</a:t>
          </a:r>
          <a:endParaRPr lang="fr-FR" sz="1800" dirty="0"/>
        </a:p>
      </dgm:t>
    </dgm:pt>
    <dgm:pt modelId="{C688C227-06A8-4A7C-B3A0-43F3D0EBB9BF}" type="parTrans" cxnId="{D50E7DFC-EFD6-4150-9596-AEA1F3D5E7C3}">
      <dgm:prSet/>
      <dgm:spPr/>
      <dgm:t>
        <a:bodyPr/>
        <a:lstStyle/>
        <a:p>
          <a:endParaRPr lang="fr-FR" sz="2000"/>
        </a:p>
      </dgm:t>
    </dgm:pt>
    <dgm:pt modelId="{D58DA97E-9E15-433F-B051-201170F9FC9B}" type="sibTrans" cxnId="{D50E7DFC-EFD6-4150-9596-AEA1F3D5E7C3}">
      <dgm:prSet/>
      <dgm:spPr/>
      <dgm:t>
        <a:bodyPr/>
        <a:lstStyle/>
        <a:p>
          <a:endParaRPr lang="fr-FR" sz="2000"/>
        </a:p>
      </dgm:t>
    </dgm:pt>
    <dgm:pt modelId="{4471B8F9-93DF-4FDC-9A94-D2E120DDB286}">
      <dgm:prSet phldrT="[Texte]" custT="1"/>
      <dgm:spPr/>
      <dgm:t>
        <a:bodyPr/>
        <a:lstStyle/>
        <a:p>
          <a:r>
            <a:rPr lang="fr-FR" sz="1800" dirty="0" smtClean="0"/>
            <a:t>Plan de continuité</a:t>
          </a:r>
          <a:endParaRPr lang="fr-FR" sz="1800" dirty="0"/>
        </a:p>
      </dgm:t>
    </dgm:pt>
    <dgm:pt modelId="{B367C395-CEC6-4ABB-A97B-1D4799C90C3F}" type="parTrans" cxnId="{F85A26FB-F1DF-48CB-B701-40E9152BAB17}">
      <dgm:prSet/>
      <dgm:spPr/>
      <dgm:t>
        <a:bodyPr/>
        <a:lstStyle/>
        <a:p>
          <a:endParaRPr lang="fr-FR" sz="2000"/>
        </a:p>
      </dgm:t>
    </dgm:pt>
    <dgm:pt modelId="{29796EC6-69F8-46DD-819A-829E6D7DC935}" type="sibTrans" cxnId="{F85A26FB-F1DF-48CB-B701-40E9152BAB17}">
      <dgm:prSet/>
      <dgm:spPr/>
      <dgm:t>
        <a:bodyPr/>
        <a:lstStyle/>
        <a:p>
          <a:endParaRPr lang="fr-FR" sz="2000"/>
        </a:p>
      </dgm:t>
    </dgm:pt>
    <dgm:pt modelId="{5891118A-F01E-4B1C-9E3D-795A13B021D7}">
      <dgm:prSet phldrT="[Texte]" custT="1"/>
      <dgm:spPr/>
      <dgm:t>
        <a:bodyPr/>
        <a:lstStyle/>
        <a:p>
          <a:r>
            <a:rPr lang="fr-FR" sz="1800" dirty="0" smtClean="0"/>
            <a:t>Sauvegarde </a:t>
          </a:r>
          <a:endParaRPr lang="fr-FR" sz="1800" dirty="0"/>
        </a:p>
      </dgm:t>
    </dgm:pt>
    <dgm:pt modelId="{0AF4EC99-7BC8-4D2F-8781-98EDA2F8D36A}" type="parTrans" cxnId="{CBF9F1D7-4168-42BE-BCBB-09D54B426532}">
      <dgm:prSet/>
      <dgm:spPr/>
      <dgm:t>
        <a:bodyPr/>
        <a:lstStyle/>
        <a:p>
          <a:endParaRPr lang="fr-FR" sz="2000"/>
        </a:p>
      </dgm:t>
    </dgm:pt>
    <dgm:pt modelId="{2DA919D1-4A3E-4590-AD2E-F5D4E5430EBB}" type="sibTrans" cxnId="{CBF9F1D7-4168-42BE-BCBB-09D54B426532}">
      <dgm:prSet/>
      <dgm:spPr/>
      <dgm:t>
        <a:bodyPr/>
        <a:lstStyle/>
        <a:p>
          <a:endParaRPr lang="fr-FR" sz="2000"/>
        </a:p>
      </dgm:t>
    </dgm:pt>
    <dgm:pt modelId="{A7470E72-2518-4A24-B09E-3194202F9839}" type="pres">
      <dgm:prSet presAssocID="{3DF6BDF7-C213-418F-AE50-03E6A8AC7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D5F37B3-27E5-439F-99D3-08BF20FD3283}" type="pres">
      <dgm:prSet presAssocID="{752E7B46-9D53-452B-B972-D3580C14A9A9}" presName="composite" presStyleCnt="0"/>
      <dgm:spPr/>
    </dgm:pt>
    <dgm:pt modelId="{917B3810-9223-41DB-BBCC-2334671D7834}" type="pres">
      <dgm:prSet presAssocID="{752E7B46-9D53-452B-B972-D3580C14A9A9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6D2C85-6B14-41F7-B5AA-6C7C014522DE}" type="pres">
      <dgm:prSet presAssocID="{752E7B46-9D53-452B-B972-D3580C14A9A9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C1B205-9D8C-41B9-B346-4F55BE70BAFE}" type="pres">
      <dgm:prSet presAssocID="{6FDD195E-E7A3-4F41-8F21-0280BB6FC278}" presName="space" presStyleCnt="0"/>
      <dgm:spPr/>
    </dgm:pt>
    <dgm:pt modelId="{DADED355-548A-456D-91A0-9E6418F608F0}" type="pres">
      <dgm:prSet presAssocID="{ADAE8668-F47F-441B-A134-DF5B172D0580}" presName="composite" presStyleCnt="0"/>
      <dgm:spPr/>
    </dgm:pt>
    <dgm:pt modelId="{1D709A56-3B73-414F-8F91-BECA9393337B}" type="pres">
      <dgm:prSet presAssocID="{ADAE8668-F47F-441B-A134-DF5B172D0580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C33E61-B307-483C-86E6-2CCE8CAE2B8F}" type="pres">
      <dgm:prSet presAssocID="{ADAE8668-F47F-441B-A134-DF5B172D0580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F4AB2B-115C-4FD6-99D2-2F2B26895AE7}" type="pres">
      <dgm:prSet presAssocID="{76010020-8981-44A9-B818-1A0D91DD083F}" presName="space" presStyleCnt="0"/>
      <dgm:spPr/>
    </dgm:pt>
    <dgm:pt modelId="{DB12AAE1-2E19-4FD7-9C3D-217924225458}" type="pres">
      <dgm:prSet presAssocID="{99564581-5F83-43F3-9D54-F95075A56B61}" presName="composite" presStyleCnt="0"/>
      <dgm:spPr/>
    </dgm:pt>
    <dgm:pt modelId="{8A7A38C9-3984-480B-957C-B245A3AD4122}" type="pres">
      <dgm:prSet presAssocID="{99564581-5F83-43F3-9D54-F95075A56B6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B68797-68A1-4DDB-8A4C-8F4786A5A7B0}" type="pres">
      <dgm:prSet presAssocID="{99564581-5F83-43F3-9D54-F95075A56B6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62070E-1535-4BCE-8912-46F851958888}" type="pres">
      <dgm:prSet presAssocID="{6962AC6A-8DF5-4393-A630-11B8D0E46791}" presName="space" presStyleCnt="0"/>
      <dgm:spPr/>
    </dgm:pt>
    <dgm:pt modelId="{A8783E4D-7257-4561-A587-97D086D2EF40}" type="pres">
      <dgm:prSet presAssocID="{86D7B88B-640D-4BCB-B581-E5F472C51A01}" presName="composite" presStyleCnt="0"/>
      <dgm:spPr/>
    </dgm:pt>
    <dgm:pt modelId="{B90A6A2A-D611-4368-8A11-29510DC02805}" type="pres">
      <dgm:prSet presAssocID="{86D7B88B-640D-4BCB-B581-E5F472C51A0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CC14448-DB61-4E47-946E-6ACA141004D2}" type="pres">
      <dgm:prSet presAssocID="{86D7B88B-640D-4BCB-B581-E5F472C51A01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6AE273B-07F8-4C97-BBC9-5590F6AE06DD}" type="presOf" srcId="{BFD80D66-E392-40F4-AC1B-40541F1C7812}" destId="{406D2C85-6B14-41F7-B5AA-6C7C014522DE}" srcOrd="0" destOrd="3" presId="urn:microsoft.com/office/officeart/2005/8/layout/hList1"/>
    <dgm:cxn modelId="{A7FCA973-392E-4770-B118-8A82EF41B8D5}" srcId="{86D7B88B-640D-4BCB-B581-E5F472C51A01}" destId="{583943DA-C72E-4C2A-A77D-0AA263234C3E}" srcOrd="0" destOrd="0" parTransId="{4DD694DC-D671-4DC2-B966-D4DF43461FF7}" sibTransId="{807F149B-F372-4757-A095-06DED9F1EDB8}"/>
    <dgm:cxn modelId="{9E60C8B6-72EE-4C52-863F-7B22E0D744AA}" type="presOf" srcId="{1959647E-601B-4F02-9398-FCA38D5527DC}" destId="{12C33E61-B307-483C-86E6-2CCE8CAE2B8F}" srcOrd="0" destOrd="4" presId="urn:microsoft.com/office/officeart/2005/8/layout/hList1"/>
    <dgm:cxn modelId="{8C69F020-64D4-43BA-A853-E211548C154A}" type="presOf" srcId="{3DF6BDF7-C213-418F-AE50-03E6A8AC72BE}" destId="{A7470E72-2518-4A24-B09E-3194202F9839}" srcOrd="0" destOrd="0" presId="urn:microsoft.com/office/officeart/2005/8/layout/hList1"/>
    <dgm:cxn modelId="{EADE8383-CD64-4BF8-B375-70C038925EB0}" type="presOf" srcId="{C9D97282-9F16-4353-B7EA-ED0961C81FDC}" destId="{406D2C85-6B14-41F7-B5AA-6C7C014522DE}" srcOrd="0" destOrd="2" presId="urn:microsoft.com/office/officeart/2005/8/layout/hList1"/>
    <dgm:cxn modelId="{6B254F04-4D2E-4DD2-8886-611098056852}" srcId="{752E7B46-9D53-452B-B972-D3580C14A9A9}" destId="{2B23FDF4-0950-4A17-8370-37981316D298}" srcOrd="1" destOrd="0" parTransId="{EE43DDBD-7EB0-4438-8C2A-2C05B4D8C70E}" sibTransId="{D80C380B-9043-4FB6-9F06-3472E7F1410E}"/>
    <dgm:cxn modelId="{0A99BA54-AA11-48A0-96CC-FF943890E8BB}" type="presOf" srcId="{28885312-1CF1-4E28-B649-55EBA8FC802B}" destId="{12C33E61-B307-483C-86E6-2CCE8CAE2B8F}" srcOrd="0" destOrd="6" presId="urn:microsoft.com/office/officeart/2005/8/layout/hList1"/>
    <dgm:cxn modelId="{91B70F02-05B4-4D52-B5B5-B3E1BB1E3FFC}" type="presOf" srcId="{5891118A-F01E-4B1C-9E3D-795A13B021D7}" destId="{9CC14448-DB61-4E47-946E-6ACA141004D2}" srcOrd="0" destOrd="4" presId="urn:microsoft.com/office/officeart/2005/8/layout/hList1"/>
    <dgm:cxn modelId="{7F37C905-93AA-47F7-8711-B3B46757D3E4}" srcId="{ADAE8668-F47F-441B-A134-DF5B172D0580}" destId="{EDC91634-BBF4-497C-896C-1068353299E2}" srcOrd="3" destOrd="0" parTransId="{36DEDA39-D42B-459C-8507-52324B563902}" sibTransId="{343B392F-FB9C-46EA-8B68-C300890FD0CB}"/>
    <dgm:cxn modelId="{47A46732-35C1-42A8-9306-8255C5B6210F}" type="presOf" srcId="{FBF8B6D2-0E15-486C-A366-BB1902A9FBBF}" destId="{12C33E61-B307-483C-86E6-2CCE8CAE2B8F}" srcOrd="0" destOrd="5" presId="urn:microsoft.com/office/officeart/2005/8/layout/hList1"/>
    <dgm:cxn modelId="{E8E79814-14A3-45A5-BBD3-96541FA83A75}" srcId="{3DF6BDF7-C213-418F-AE50-03E6A8AC72BE}" destId="{752E7B46-9D53-452B-B972-D3580C14A9A9}" srcOrd="0" destOrd="0" parTransId="{D9CC39F3-D84B-4718-B5CF-C544DCB0C08B}" sibTransId="{6FDD195E-E7A3-4F41-8F21-0280BB6FC278}"/>
    <dgm:cxn modelId="{BE04B158-CC14-4D7C-86CD-60DEA713BBC9}" srcId="{ADAE8668-F47F-441B-A134-DF5B172D0580}" destId="{28885312-1CF1-4E28-B649-55EBA8FC802B}" srcOrd="6" destOrd="0" parTransId="{2D60CA4F-48FB-44F8-855A-F125B3685AC1}" sibTransId="{D072DF33-DB81-44DB-8D84-95DF9A168583}"/>
    <dgm:cxn modelId="{36BF2911-5CFE-4488-B1AF-E0B2ABDD38B5}" type="presOf" srcId="{21969295-D587-42A7-BD40-45C26ADDB15C}" destId="{97B68797-68A1-4DDB-8A4C-8F4786A5A7B0}" srcOrd="0" destOrd="0" presId="urn:microsoft.com/office/officeart/2005/8/layout/hList1"/>
    <dgm:cxn modelId="{209C82E1-9C1A-4DBB-91C4-AD5A37617998}" type="presOf" srcId="{72FB116E-A2EF-4189-99C4-8B893B37FD93}" destId="{97B68797-68A1-4DDB-8A4C-8F4786A5A7B0}" srcOrd="0" destOrd="3" presId="urn:microsoft.com/office/officeart/2005/8/layout/hList1"/>
    <dgm:cxn modelId="{7CF0CBDB-9B37-4A30-A066-E2F26F93F34E}" type="presOf" srcId="{4471B8F9-93DF-4FDC-9A94-D2E120DDB286}" destId="{9CC14448-DB61-4E47-946E-6ACA141004D2}" srcOrd="0" destOrd="3" presId="urn:microsoft.com/office/officeart/2005/8/layout/hList1"/>
    <dgm:cxn modelId="{DDDDFB65-F82E-4514-9A61-6C7515088D73}" type="presOf" srcId="{1BBD4952-E51B-4506-BCD3-6CAF2A569F09}" destId="{97B68797-68A1-4DDB-8A4C-8F4786A5A7B0}" srcOrd="0" destOrd="4" presId="urn:microsoft.com/office/officeart/2005/8/layout/hList1"/>
    <dgm:cxn modelId="{A3782C19-EDDC-4CBB-955E-5CEF07C7E14D}" srcId="{752E7B46-9D53-452B-B972-D3580C14A9A9}" destId="{BFD80D66-E392-40F4-AC1B-40541F1C7812}" srcOrd="3" destOrd="0" parTransId="{A662691C-11A0-4689-93C1-F78702C81BA5}" sibTransId="{A68E30E5-9830-4B51-8C0E-19E95BD132A2}"/>
    <dgm:cxn modelId="{E23856E1-D74B-46EE-BE8B-C92357BF7ACC}" type="presOf" srcId="{0DCBAD9E-FBAB-40C2-A18A-C2170507AAA8}" destId="{9CC14448-DB61-4E47-946E-6ACA141004D2}" srcOrd="0" destOrd="2" presId="urn:microsoft.com/office/officeart/2005/8/layout/hList1"/>
    <dgm:cxn modelId="{B32483F4-90FE-4FFF-8066-DA3F0EB56548}" type="presOf" srcId="{DDBDB9B5-B569-47B2-8645-9F693CD79000}" destId="{9CC14448-DB61-4E47-946E-6ACA141004D2}" srcOrd="0" destOrd="1" presId="urn:microsoft.com/office/officeart/2005/8/layout/hList1"/>
    <dgm:cxn modelId="{079B59ED-56EE-41AA-9797-2011C8DC2120}" srcId="{ADAE8668-F47F-441B-A134-DF5B172D0580}" destId="{BF5CA5B7-BA33-4467-9081-020F4DDF9BD5}" srcOrd="7" destOrd="0" parTransId="{C0E1C92F-AD6F-4860-9DF4-866B66FAAF76}" sibTransId="{3D4CEE4A-7214-4D5E-82A5-C5FA6054343F}"/>
    <dgm:cxn modelId="{2A695496-441F-495D-AEB9-F74404E32807}" srcId="{3DF6BDF7-C213-418F-AE50-03E6A8AC72BE}" destId="{ADAE8668-F47F-441B-A134-DF5B172D0580}" srcOrd="1" destOrd="0" parTransId="{91343104-D71D-461F-80F9-8CFBB79714AB}" sibTransId="{76010020-8981-44A9-B818-1A0D91DD083F}"/>
    <dgm:cxn modelId="{D50E7DFC-EFD6-4150-9596-AEA1F3D5E7C3}" srcId="{86D7B88B-640D-4BCB-B581-E5F472C51A01}" destId="{0DCBAD9E-FBAB-40C2-A18A-C2170507AAA8}" srcOrd="2" destOrd="0" parTransId="{C688C227-06A8-4A7C-B3A0-43F3D0EBB9BF}" sibTransId="{D58DA97E-9E15-433F-B051-201170F9FC9B}"/>
    <dgm:cxn modelId="{1D5639E8-31BE-4688-9BBF-DCA94686D6C9}" srcId="{752E7B46-9D53-452B-B972-D3580C14A9A9}" destId="{EE93A0A9-CA7D-46F0-A6F2-EEAAE60E0798}" srcOrd="4" destOrd="0" parTransId="{3725C80D-AFAE-40E1-AE74-C020BD9D7200}" sibTransId="{230A3434-5DFD-4214-AB8F-7AE6C441AB80}"/>
    <dgm:cxn modelId="{BECEFE3C-6A59-46EE-A871-13EF4B0A7656}" srcId="{3DF6BDF7-C213-418F-AE50-03E6A8AC72BE}" destId="{99564581-5F83-43F3-9D54-F95075A56B61}" srcOrd="2" destOrd="0" parTransId="{EB978E17-0D0E-4782-B2C3-E66FFA116C6A}" sibTransId="{6962AC6A-8DF5-4393-A630-11B8D0E46791}"/>
    <dgm:cxn modelId="{CBF9F1D7-4168-42BE-BCBB-09D54B426532}" srcId="{86D7B88B-640D-4BCB-B581-E5F472C51A01}" destId="{5891118A-F01E-4B1C-9E3D-795A13B021D7}" srcOrd="4" destOrd="0" parTransId="{0AF4EC99-7BC8-4D2F-8781-98EDA2F8D36A}" sibTransId="{2DA919D1-4A3E-4590-AD2E-F5D4E5430EBB}"/>
    <dgm:cxn modelId="{CC77AE56-5E01-462B-B971-669BC3893F5E}" type="presOf" srcId="{E572E55B-8CCA-481D-A0B8-45095A0BC2C1}" destId="{97B68797-68A1-4DDB-8A4C-8F4786A5A7B0}" srcOrd="0" destOrd="5" presId="urn:microsoft.com/office/officeart/2005/8/layout/hList1"/>
    <dgm:cxn modelId="{33E03CCD-DEB7-47E5-B1E3-8C129CE1F29C}" type="presOf" srcId="{EDC91634-BBF4-497C-896C-1068353299E2}" destId="{12C33E61-B307-483C-86E6-2CCE8CAE2B8F}" srcOrd="0" destOrd="3" presId="urn:microsoft.com/office/officeart/2005/8/layout/hList1"/>
    <dgm:cxn modelId="{BF07FE6C-B128-4D94-AF8E-16DC5609C3D4}" type="presOf" srcId="{263A11F3-7E3A-4755-94C5-9C8100766A40}" destId="{12C33E61-B307-483C-86E6-2CCE8CAE2B8F}" srcOrd="0" destOrd="0" presId="urn:microsoft.com/office/officeart/2005/8/layout/hList1"/>
    <dgm:cxn modelId="{09F4D010-BE02-4860-A49C-DD7891B041D7}" type="presOf" srcId="{EE93A0A9-CA7D-46F0-A6F2-EEAAE60E0798}" destId="{406D2C85-6B14-41F7-B5AA-6C7C014522DE}" srcOrd="0" destOrd="4" presId="urn:microsoft.com/office/officeart/2005/8/layout/hList1"/>
    <dgm:cxn modelId="{F85A26FB-F1DF-48CB-B701-40E9152BAB17}" srcId="{86D7B88B-640D-4BCB-B581-E5F472C51A01}" destId="{4471B8F9-93DF-4FDC-9A94-D2E120DDB286}" srcOrd="3" destOrd="0" parTransId="{B367C395-CEC6-4ABB-A97B-1D4799C90C3F}" sibTransId="{29796EC6-69F8-46DD-819A-829E6D7DC935}"/>
    <dgm:cxn modelId="{9F502254-5A84-44F4-9722-CDC6E112EDFE}" srcId="{99564581-5F83-43F3-9D54-F95075A56B61}" destId="{E572E55B-8CCA-481D-A0B8-45095A0BC2C1}" srcOrd="5" destOrd="0" parTransId="{FFF69190-1590-478B-B8CD-FC78B1E754F5}" sibTransId="{F9D4AE05-0939-41C8-A580-EDAB82E1268A}"/>
    <dgm:cxn modelId="{DF1E080B-3CEA-493B-B215-AE84AC586170}" srcId="{ADAE8668-F47F-441B-A134-DF5B172D0580}" destId="{47516CE4-15B1-421E-816D-D9C267757BF4}" srcOrd="2" destOrd="0" parTransId="{7301642E-52FC-402A-83A0-4A4C51CFA3CD}" sibTransId="{9A7335D6-E3C9-4CCC-A82B-9D120940B514}"/>
    <dgm:cxn modelId="{3BA099AA-08A5-4353-8389-4F8C26669296}" srcId="{ADAE8668-F47F-441B-A134-DF5B172D0580}" destId="{263A11F3-7E3A-4755-94C5-9C8100766A40}" srcOrd="0" destOrd="0" parTransId="{94AE8DAA-B2A8-4629-804D-22CAAB6893B7}" sibTransId="{4D495C3A-3CE6-40AC-8482-ADE568DE4F08}"/>
    <dgm:cxn modelId="{1660D21E-CFFB-48DB-9004-D249C27B6B5C}" srcId="{99564581-5F83-43F3-9D54-F95075A56B61}" destId="{72FB116E-A2EF-4189-99C4-8B893B37FD93}" srcOrd="3" destOrd="0" parTransId="{C3655853-57B6-4939-840C-874FEA3B9363}" sibTransId="{9F26E0BD-74D5-4CFA-AF59-F7418073B3B4}"/>
    <dgm:cxn modelId="{7F05AE29-5431-457D-A39A-4583254B5CB6}" srcId="{3DF6BDF7-C213-418F-AE50-03E6A8AC72BE}" destId="{86D7B88B-640D-4BCB-B581-E5F472C51A01}" srcOrd="3" destOrd="0" parTransId="{5FB3E6CD-0B35-4389-975A-C74973B66E3E}" sibTransId="{E0CB326A-5F87-40B9-B144-4F8C950E1980}"/>
    <dgm:cxn modelId="{0843FF33-3535-451F-ADEE-3A87183A1664}" srcId="{ADAE8668-F47F-441B-A134-DF5B172D0580}" destId="{1959647E-601B-4F02-9398-FCA38D5527DC}" srcOrd="4" destOrd="0" parTransId="{CADEC242-D141-44B6-818A-DA2F306DBD1D}" sibTransId="{147F8F8E-838E-408F-8F6E-63AF5BD1A475}"/>
    <dgm:cxn modelId="{E9A3E0B5-909A-4020-A931-43E3599F5BDD}" srcId="{ADAE8668-F47F-441B-A134-DF5B172D0580}" destId="{2009CCAB-27D1-43DE-9CAA-2A1B2D932138}" srcOrd="1" destOrd="0" parTransId="{3B125C77-E7CD-4852-B548-C3D22C3BEA38}" sibTransId="{F43470CC-1EC4-42CA-80D6-21B775EA5B43}"/>
    <dgm:cxn modelId="{1EB67829-0B2C-454D-99C6-A65CB29F99A5}" type="presOf" srcId="{86D7B88B-640D-4BCB-B581-E5F472C51A01}" destId="{B90A6A2A-D611-4368-8A11-29510DC02805}" srcOrd="0" destOrd="0" presId="urn:microsoft.com/office/officeart/2005/8/layout/hList1"/>
    <dgm:cxn modelId="{C5BD9BD6-8AC4-4CEE-8625-3DF32E8B2D5B}" type="presOf" srcId="{2009CCAB-27D1-43DE-9CAA-2A1B2D932138}" destId="{12C33E61-B307-483C-86E6-2CCE8CAE2B8F}" srcOrd="0" destOrd="1" presId="urn:microsoft.com/office/officeart/2005/8/layout/hList1"/>
    <dgm:cxn modelId="{BB75C71F-9343-4C60-9137-0375DEB2EA53}" type="presOf" srcId="{93F364ED-6FC7-4A5C-A99D-52D1C78E3E9B}" destId="{97B68797-68A1-4DDB-8A4C-8F4786A5A7B0}" srcOrd="0" destOrd="1" presId="urn:microsoft.com/office/officeart/2005/8/layout/hList1"/>
    <dgm:cxn modelId="{3765DAC9-67CD-4291-AB82-374D52FABF66}" type="presOf" srcId="{752E7B46-9D53-452B-B972-D3580C14A9A9}" destId="{917B3810-9223-41DB-BBCC-2334671D7834}" srcOrd="0" destOrd="0" presId="urn:microsoft.com/office/officeart/2005/8/layout/hList1"/>
    <dgm:cxn modelId="{2071C30D-F4AD-4606-B2F4-90183C9729C5}" srcId="{ADAE8668-F47F-441B-A134-DF5B172D0580}" destId="{FBF8B6D2-0E15-486C-A366-BB1902A9FBBF}" srcOrd="5" destOrd="0" parTransId="{D677D2B8-A117-4310-9562-32516C3D13A3}" sibTransId="{6B122FB7-D6CB-4EAB-99D1-45D29A7328C7}"/>
    <dgm:cxn modelId="{D7A86F27-8C1F-4BF8-A201-AD2D71E116C5}" type="presOf" srcId="{2B23FDF4-0950-4A17-8370-37981316D298}" destId="{406D2C85-6B14-41F7-B5AA-6C7C014522DE}" srcOrd="0" destOrd="1" presId="urn:microsoft.com/office/officeart/2005/8/layout/hList1"/>
    <dgm:cxn modelId="{90F784E5-F3FA-4078-8955-46710FBE0358}" srcId="{752E7B46-9D53-452B-B972-D3580C14A9A9}" destId="{0BB5CA6C-CD37-4BE0-B48E-4E704AE27764}" srcOrd="0" destOrd="0" parTransId="{0DA7070B-1BDF-4587-8E13-302AF8B21356}" sibTransId="{1C568BB5-E7E2-46D2-BE3A-36A329D8AB1E}"/>
    <dgm:cxn modelId="{DBD0504B-4E75-4945-AA57-20C0D61C2075}" type="presOf" srcId="{47516CE4-15B1-421E-816D-D9C267757BF4}" destId="{12C33E61-B307-483C-86E6-2CCE8CAE2B8F}" srcOrd="0" destOrd="2" presId="urn:microsoft.com/office/officeart/2005/8/layout/hList1"/>
    <dgm:cxn modelId="{20307015-E8B2-485E-9A6A-86E118B8FFC6}" type="presOf" srcId="{0281272F-40AE-460C-ABD8-73FD3960B638}" destId="{97B68797-68A1-4DDB-8A4C-8F4786A5A7B0}" srcOrd="0" destOrd="2" presId="urn:microsoft.com/office/officeart/2005/8/layout/hList1"/>
    <dgm:cxn modelId="{E0D5BDDC-8CA3-4EC7-A0E7-A9FFB8C27041}" type="presOf" srcId="{BF5CA5B7-BA33-4467-9081-020F4DDF9BD5}" destId="{12C33E61-B307-483C-86E6-2CCE8CAE2B8F}" srcOrd="0" destOrd="7" presId="urn:microsoft.com/office/officeart/2005/8/layout/hList1"/>
    <dgm:cxn modelId="{7FAECE3A-A30D-4A4F-97A5-9E50DD33D31D}" srcId="{99564581-5F83-43F3-9D54-F95075A56B61}" destId="{21969295-D587-42A7-BD40-45C26ADDB15C}" srcOrd="0" destOrd="0" parTransId="{B3CEE0EE-9C83-4D53-8C86-75225E74E9F9}" sibTransId="{F8048A1D-E302-4A37-A474-9E92D69CFFB9}"/>
    <dgm:cxn modelId="{5E911CFF-E90E-4F12-BEEE-5D9B82768009}" type="presOf" srcId="{ADAE8668-F47F-441B-A134-DF5B172D0580}" destId="{1D709A56-3B73-414F-8F91-BECA9393337B}" srcOrd="0" destOrd="0" presId="urn:microsoft.com/office/officeart/2005/8/layout/hList1"/>
    <dgm:cxn modelId="{2E1D4A8A-8D00-466B-8A72-99A8CAE09D1A}" type="presOf" srcId="{0BB5CA6C-CD37-4BE0-B48E-4E704AE27764}" destId="{406D2C85-6B14-41F7-B5AA-6C7C014522DE}" srcOrd="0" destOrd="0" presId="urn:microsoft.com/office/officeart/2005/8/layout/hList1"/>
    <dgm:cxn modelId="{57BFBDF3-1A8E-4003-A322-C0630A0498F6}" type="presOf" srcId="{99564581-5F83-43F3-9D54-F95075A56B61}" destId="{8A7A38C9-3984-480B-957C-B245A3AD4122}" srcOrd="0" destOrd="0" presId="urn:microsoft.com/office/officeart/2005/8/layout/hList1"/>
    <dgm:cxn modelId="{55327169-04EB-469A-9353-E178777090F9}" type="presOf" srcId="{583943DA-C72E-4C2A-A77D-0AA263234C3E}" destId="{9CC14448-DB61-4E47-946E-6ACA141004D2}" srcOrd="0" destOrd="0" presId="urn:microsoft.com/office/officeart/2005/8/layout/hList1"/>
    <dgm:cxn modelId="{624815B1-46CD-4B9D-AAFD-0D7428DA491D}" srcId="{86D7B88B-640D-4BCB-B581-E5F472C51A01}" destId="{DDBDB9B5-B569-47B2-8645-9F693CD79000}" srcOrd="1" destOrd="0" parTransId="{2AF49FB5-205A-41C0-ABE2-C2A938F6549A}" sibTransId="{7671D74E-CC1E-4D6F-8703-DCA46E2197E9}"/>
    <dgm:cxn modelId="{8F60CB8C-868A-42FC-A95E-4DD982C2C2E5}" srcId="{99564581-5F83-43F3-9D54-F95075A56B61}" destId="{1BBD4952-E51B-4506-BCD3-6CAF2A569F09}" srcOrd="4" destOrd="0" parTransId="{384D07C2-C087-43CC-926F-6F7012553705}" sibTransId="{5E1FB8A4-AF43-409B-AD2F-462CE0E4AFF2}"/>
    <dgm:cxn modelId="{76D8E3FE-5057-4ED9-A123-C438AB80A3E7}" srcId="{99564581-5F83-43F3-9D54-F95075A56B61}" destId="{93F364ED-6FC7-4A5C-A99D-52D1C78E3E9B}" srcOrd="1" destOrd="0" parTransId="{1926BD7C-066D-4ED5-8D59-D6971F28D79C}" sibTransId="{621B291E-0988-4344-AB0A-35BBCA8AF40C}"/>
    <dgm:cxn modelId="{68C4130F-FA23-45F9-ACD2-396D340E6C35}" srcId="{752E7B46-9D53-452B-B972-D3580C14A9A9}" destId="{C9D97282-9F16-4353-B7EA-ED0961C81FDC}" srcOrd="2" destOrd="0" parTransId="{3D3CFA81-2539-4B5D-AF18-0C9CC826E7A5}" sibTransId="{955A931F-2B60-4306-9F36-E4CE1A967F57}"/>
    <dgm:cxn modelId="{6FAB2C84-C16C-4AD2-95A0-D5093F46CAA8}" srcId="{99564581-5F83-43F3-9D54-F95075A56B61}" destId="{0281272F-40AE-460C-ABD8-73FD3960B638}" srcOrd="2" destOrd="0" parTransId="{E7A1D7D3-32BE-42C9-8F7D-7F7D0BF43CAA}" sibTransId="{CC8CB85C-E0DB-4710-A6DC-A304394C1101}"/>
    <dgm:cxn modelId="{99626B94-245A-44C6-B490-174F8A950DDD}" type="presParOf" srcId="{A7470E72-2518-4A24-B09E-3194202F9839}" destId="{6D5F37B3-27E5-439F-99D3-08BF20FD3283}" srcOrd="0" destOrd="0" presId="urn:microsoft.com/office/officeart/2005/8/layout/hList1"/>
    <dgm:cxn modelId="{17D5DA3A-536B-4736-AFAB-EAF18D057AAC}" type="presParOf" srcId="{6D5F37B3-27E5-439F-99D3-08BF20FD3283}" destId="{917B3810-9223-41DB-BBCC-2334671D7834}" srcOrd="0" destOrd="0" presId="urn:microsoft.com/office/officeart/2005/8/layout/hList1"/>
    <dgm:cxn modelId="{FA6DD933-BC8E-4B45-8D85-5DF4D00A0F25}" type="presParOf" srcId="{6D5F37B3-27E5-439F-99D3-08BF20FD3283}" destId="{406D2C85-6B14-41F7-B5AA-6C7C014522DE}" srcOrd="1" destOrd="0" presId="urn:microsoft.com/office/officeart/2005/8/layout/hList1"/>
    <dgm:cxn modelId="{7D178438-21BF-4A50-8DC6-A8D5CFC87EBF}" type="presParOf" srcId="{A7470E72-2518-4A24-B09E-3194202F9839}" destId="{36C1B205-9D8C-41B9-B346-4F55BE70BAFE}" srcOrd="1" destOrd="0" presId="urn:microsoft.com/office/officeart/2005/8/layout/hList1"/>
    <dgm:cxn modelId="{21633B52-12D7-43A1-ADB5-95B25D2F99E5}" type="presParOf" srcId="{A7470E72-2518-4A24-B09E-3194202F9839}" destId="{DADED355-548A-456D-91A0-9E6418F608F0}" srcOrd="2" destOrd="0" presId="urn:microsoft.com/office/officeart/2005/8/layout/hList1"/>
    <dgm:cxn modelId="{67BA71AA-DAD7-417D-BA75-C0095FE464D3}" type="presParOf" srcId="{DADED355-548A-456D-91A0-9E6418F608F0}" destId="{1D709A56-3B73-414F-8F91-BECA9393337B}" srcOrd="0" destOrd="0" presId="urn:microsoft.com/office/officeart/2005/8/layout/hList1"/>
    <dgm:cxn modelId="{0BE41ED9-8C3A-46A3-9B44-C37A965ADCA1}" type="presParOf" srcId="{DADED355-548A-456D-91A0-9E6418F608F0}" destId="{12C33E61-B307-483C-86E6-2CCE8CAE2B8F}" srcOrd="1" destOrd="0" presId="urn:microsoft.com/office/officeart/2005/8/layout/hList1"/>
    <dgm:cxn modelId="{F11CD9F7-B643-4016-8F06-B93CA58851B0}" type="presParOf" srcId="{A7470E72-2518-4A24-B09E-3194202F9839}" destId="{ACF4AB2B-115C-4FD6-99D2-2F2B26895AE7}" srcOrd="3" destOrd="0" presId="urn:microsoft.com/office/officeart/2005/8/layout/hList1"/>
    <dgm:cxn modelId="{C2EF4403-E319-4B19-B724-149AF1C8BA5A}" type="presParOf" srcId="{A7470E72-2518-4A24-B09E-3194202F9839}" destId="{DB12AAE1-2E19-4FD7-9C3D-217924225458}" srcOrd="4" destOrd="0" presId="urn:microsoft.com/office/officeart/2005/8/layout/hList1"/>
    <dgm:cxn modelId="{C8D52376-FAE1-4ADD-8E80-F8C0CE93CB84}" type="presParOf" srcId="{DB12AAE1-2E19-4FD7-9C3D-217924225458}" destId="{8A7A38C9-3984-480B-957C-B245A3AD4122}" srcOrd="0" destOrd="0" presId="urn:microsoft.com/office/officeart/2005/8/layout/hList1"/>
    <dgm:cxn modelId="{1620315E-D287-431C-B6CE-640C2C106EDD}" type="presParOf" srcId="{DB12AAE1-2E19-4FD7-9C3D-217924225458}" destId="{97B68797-68A1-4DDB-8A4C-8F4786A5A7B0}" srcOrd="1" destOrd="0" presId="urn:microsoft.com/office/officeart/2005/8/layout/hList1"/>
    <dgm:cxn modelId="{B24AB059-6FC6-4B42-B5FB-892701251035}" type="presParOf" srcId="{A7470E72-2518-4A24-B09E-3194202F9839}" destId="{2B62070E-1535-4BCE-8912-46F851958888}" srcOrd="5" destOrd="0" presId="urn:microsoft.com/office/officeart/2005/8/layout/hList1"/>
    <dgm:cxn modelId="{DA1D9505-6A43-452A-90FE-F4E7C04C725A}" type="presParOf" srcId="{A7470E72-2518-4A24-B09E-3194202F9839}" destId="{A8783E4D-7257-4561-A587-97D086D2EF40}" srcOrd="6" destOrd="0" presId="urn:microsoft.com/office/officeart/2005/8/layout/hList1"/>
    <dgm:cxn modelId="{6DB156A3-BD1D-4715-B2D9-F1BCF3F7702A}" type="presParOf" srcId="{A8783E4D-7257-4561-A587-97D086D2EF40}" destId="{B90A6A2A-D611-4368-8A11-29510DC02805}" srcOrd="0" destOrd="0" presId="urn:microsoft.com/office/officeart/2005/8/layout/hList1"/>
    <dgm:cxn modelId="{EFDBB8E2-37E8-4BF2-B904-933B2A6D0018}" type="presParOf" srcId="{A8783E4D-7257-4561-A587-97D086D2EF40}" destId="{9CC14448-DB61-4E47-946E-6ACA141004D2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F6BDF7-C213-418F-AE50-03E6A8AC72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DC545E4-5B8B-423C-A24A-0969ED79A02B}">
      <dgm:prSet phldrT="[Texte]"/>
      <dgm:spPr/>
      <dgm:t>
        <a:bodyPr/>
        <a:lstStyle/>
        <a:p>
          <a:r>
            <a:rPr lang="fr-FR" dirty="0" smtClean="0"/>
            <a:t>Due Diligence, identification, connaissance du client</a:t>
          </a:r>
          <a:endParaRPr lang="fr-FR" dirty="0"/>
        </a:p>
      </dgm:t>
    </dgm:pt>
    <dgm:pt modelId="{C912B150-8F55-4D75-B92B-E7900CF56881}" type="parTrans" cxnId="{48747D82-7F6A-42CD-BE99-94B7D7C7BE14}">
      <dgm:prSet/>
      <dgm:spPr/>
      <dgm:t>
        <a:bodyPr/>
        <a:lstStyle/>
        <a:p>
          <a:endParaRPr lang="fr-FR"/>
        </a:p>
      </dgm:t>
    </dgm:pt>
    <dgm:pt modelId="{85FB432F-C9CB-42F3-9FAE-40E6295249C5}" type="sibTrans" cxnId="{48747D82-7F6A-42CD-BE99-94B7D7C7BE14}">
      <dgm:prSet/>
      <dgm:spPr/>
      <dgm:t>
        <a:bodyPr/>
        <a:lstStyle/>
        <a:p>
          <a:endParaRPr lang="fr-FR"/>
        </a:p>
      </dgm:t>
    </dgm:pt>
    <dgm:pt modelId="{F2F2C285-E53D-4F35-A26F-A76F10641271}">
      <dgm:prSet phldrT="[Texte]"/>
      <dgm:spPr/>
      <dgm:t>
        <a:bodyPr/>
        <a:lstStyle/>
        <a:p>
          <a:r>
            <a:rPr lang="fr-FR" dirty="0" smtClean="0"/>
            <a:t>Équité</a:t>
          </a:r>
          <a:endParaRPr lang="fr-FR" dirty="0"/>
        </a:p>
      </dgm:t>
    </dgm:pt>
    <dgm:pt modelId="{F7DB8C34-7E25-494A-A2E7-709BF06EB984}" type="parTrans" cxnId="{0D60BFB0-706F-44C3-9D74-7793C0EF160B}">
      <dgm:prSet/>
      <dgm:spPr/>
      <dgm:t>
        <a:bodyPr/>
        <a:lstStyle/>
        <a:p>
          <a:endParaRPr lang="fr-FR"/>
        </a:p>
      </dgm:t>
    </dgm:pt>
    <dgm:pt modelId="{3A97875E-AC16-475B-A924-054F366D17CD}" type="sibTrans" cxnId="{0D60BFB0-706F-44C3-9D74-7793C0EF160B}">
      <dgm:prSet/>
      <dgm:spPr/>
      <dgm:t>
        <a:bodyPr/>
        <a:lstStyle/>
        <a:p>
          <a:endParaRPr lang="fr-FR"/>
        </a:p>
      </dgm:t>
    </dgm:pt>
    <dgm:pt modelId="{875052D3-4428-44DC-91CB-B9D859C5F400}">
      <dgm:prSet phldrT="[Texte]"/>
      <dgm:spPr/>
      <dgm:t>
        <a:bodyPr/>
        <a:lstStyle/>
        <a:p>
          <a:r>
            <a:rPr lang="fr-FR" dirty="0" smtClean="0"/>
            <a:t>Conformité des dossiers clients</a:t>
          </a:r>
          <a:endParaRPr lang="fr-FR" dirty="0"/>
        </a:p>
      </dgm:t>
    </dgm:pt>
    <dgm:pt modelId="{78A47A96-0463-4A9E-875E-922B29B19478}" type="parTrans" cxnId="{C6D83716-5E08-4A08-B926-DF3216326159}">
      <dgm:prSet/>
      <dgm:spPr/>
      <dgm:t>
        <a:bodyPr/>
        <a:lstStyle/>
        <a:p>
          <a:endParaRPr lang="fr-FR"/>
        </a:p>
      </dgm:t>
    </dgm:pt>
    <dgm:pt modelId="{792D3B84-6B03-4390-88D0-C3D2DD8DF7F5}" type="sibTrans" cxnId="{C6D83716-5E08-4A08-B926-DF3216326159}">
      <dgm:prSet/>
      <dgm:spPr/>
      <dgm:t>
        <a:bodyPr/>
        <a:lstStyle/>
        <a:p>
          <a:endParaRPr lang="fr-FR"/>
        </a:p>
      </dgm:t>
    </dgm:pt>
    <dgm:pt modelId="{60CF7FA0-978C-4D0A-8D79-E0C15FB65346}">
      <dgm:prSet phldrT="[Texte]"/>
      <dgm:spPr/>
      <dgm:t>
        <a:bodyPr/>
        <a:lstStyle/>
        <a:p>
          <a:r>
            <a:rPr lang="fr-FR" dirty="0" smtClean="0"/>
            <a:t>Information </a:t>
          </a:r>
          <a:endParaRPr lang="fr-FR" dirty="0"/>
        </a:p>
      </dgm:t>
    </dgm:pt>
    <dgm:pt modelId="{2B3EB271-85E0-47E9-9492-9DF316BF05FD}" type="parTrans" cxnId="{297BC8EB-7456-4CC5-AA55-056DC426804B}">
      <dgm:prSet/>
      <dgm:spPr/>
      <dgm:t>
        <a:bodyPr/>
        <a:lstStyle/>
        <a:p>
          <a:endParaRPr lang="fr-FR"/>
        </a:p>
      </dgm:t>
    </dgm:pt>
    <dgm:pt modelId="{C73AB794-B961-48AC-90A9-49D0156FD5FC}" type="sibTrans" cxnId="{297BC8EB-7456-4CC5-AA55-056DC426804B}">
      <dgm:prSet/>
      <dgm:spPr/>
      <dgm:t>
        <a:bodyPr/>
        <a:lstStyle/>
        <a:p>
          <a:endParaRPr lang="fr-FR"/>
        </a:p>
      </dgm:t>
    </dgm:pt>
    <dgm:pt modelId="{F5AB8B8C-2CAF-4A95-B4FA-2258B6DF6C19}">
      <dgm:prSet phldrT="[Texte]"/>
      <dgm:spPr/>
      <dgm:t>
        <a:bodyPr/>
        <a:lstStyle/>
        <a:p>
          <a:r>
            <a:rPr lang="fr-FR" dirty="0" smtClean="0"/>
            <a:t>Traitement des réclamation</a:t>
          </a:r>
          <a:endParaRPr lang="fr-FR" dirty="0"/>
        </a:p>
      </dgm:t>
    </dgm:pt>
    <dgm:pt modelId="{FE7790A2-7A23-43D3-BD96-613465F702E9}" type="parTrans" cxnId="{9BC3E683-4E82-4FFC-945F-A1E74D3F9CFB}">
      <dgm:prSet/>
      <dgm:spPr/>
      <dgm:t>
        <a:bodyPr/>
        <a:lstStyle/>
        <a:p>
          <a:endParaRPr lang="fr-FR"/>
        </a:p>
      </dgm:t>
    </dgm:pt>
    <dgm:pt modelId="{E8E632A8-BE83-4211-AB77-E0CB53B7B53E}" type="sibTrans" cxnId="{9BC3E683-4E82-4FFC-945F-A1E74D3F9CFB}">
      <dgm:prSet/>
      <dgm:spPr/>
      <dgm:t>
        <a:bodyPr/>
        <a:lstStyle/>
        <a:p>
          <a:endParaRPr lang="fr-FR"/>
        </a:p>
      </dgm:t>
    </dgm:pt>
    <dgm:pt modelId="{73F6BC25-20CD-41A8-A137-57D49D22001B}">
      <dgm:prSet phldrT="[Texte]"/>
      <dgm:spPr/>
      <dgm:t>
        <a:bodyPr/>
        <a:lstStyle/>
        <a:p>
          <a:r>
            <a:rPr lang="fr-FR" dirty="0" smtClean="0"/>
            <a:t>Conflit d’intérêt</a:t>
          </a:r>
          <a:endParaRPr lang="fr-FR" dirty="0"/>
        </a:p>
      </dgm:t>
    </dgm:pt>
    <dgm:pt modelId="{0657938E-55AB-4DAF-B06A-FCB436DE29DE}" type="parTrans" cxnId="{4786B1A0-A179-4D37-97C1-BF5C8C884223}">
      <dgm:prSet/>
      <dgm:spPr/>
      <dgm:t>
        <a:bodyPr/>
        <a:lstStyle/>
        <a:p>
          <a:endParaRPr lang="fr-FR"/>
        </a:p>
      </dgm:t>
    </dgm:pt>
    <dgm:pt modelId="{959ACB97-635B-46E7-BA45-829638144EB0}" type="sibTrans" cxnId="{4786B1A0-A179-4D37-97C1-BF5C8C884223}">
      <dgm:prSet/>
      <dgm:spPr/>
      <dgm:t>
        <a:bodyPr/>
        <a:lstStyle/>
        <a:p>
          <a:endParaRPr lang="fr-FR"/>
        </a:p>
      </dgm:t>
    </dgm:pt>
    <dgm:pt modelId="{5891118A-F01E-4B1C-9E3D-795A13B021D7}">
      <dgm:prSet phldrT="[Texte]"/>
      <dgm:spPr/>
      <dgm:t>
        <a:bodyPr/>
        <a:lstStyle/>
        <a:p>
          <a:r>
            <a:rPr lang="fr-FR" smtClean="0"/>
            <a:t>Gestion de la Relation client</a:t>
          </a:r>
          <a:endParaRPr lang="fr-FR" dirty="0"/>
        </a:p>
      </dgm:t>
    </dgm:pt>
    <dgm:pt modelId="{0AF4EC99-7BC8-4D2F-8781-98EDA2F8D36A}" type="parTrans" cxnId="{CBF9F1D7-4168-42BE-BCBB-09D54B426532}">
      <dgm:prSet/>
      <dgm:spPr/>
      <dgm:t>
        <a:bodyPr/>
        <a:lstStyle/>
        <a:p>
          <a:endParaRPr lang="fr-FR"/>
        </a:p>
      </dgm:t>
    </dgm:pt>
    <dgm:pt modelId="{2DA919D1-4A3E-4590-AD2E-F5D4E5430EBB}" type="sibTrans" cxnId="{CBF9F1D7-4168-42BE-BCBB-09D54B426532}">
      <dgm:prSet/>
      <dgm:spPr/>
      <dgm:t>
        <a:bodyPr/>
        <a:lstStyle/>
        <a:p>
          <a:endParaRPr lang="fr-FR"/>
        </a:p>
      </dgm:t>
    </dgm:pt>
    <dgm:pt modelId="{E4A2A6CB-72DB-4A54-9686-94964C2AF652}">
      <dgm:prSet phldrT="[Texte]"/>
      <dgm:spPr/>
      <dgm:t>
        <a:bodyPr/>
        <a:lstStyle/>
        <a:p>
          <a:r>
            <a:rPr lang="fr-FR" dirty="0" smtClean="0"/>
            <a:t>Traitement des ordres</a:t>
          </a:r>
          <a:endParaRPr lang="fr-FR" dirty="0"/>
        </a:p>
      </dgm:t>
    </dgm:pt>
    <dgm:pt modelId="{72E067F0-4081-4513-B192-BF8BD8248FF4}" type="parTrans" cxnId="{7F588D8C-6588-4F51-A132-CAB5EE92075F}">
      <dgm:prSet/>
      <dgm:spPr/>
      <dgm:t>
        <a:bodyPr/>
        <a:lstStyle/>
        <a:p>
          <a:endParaRPr lang="fr-FR"/>
        </a:p>
      </dgm:t>
    </dgm:pt>
    <dgm:pt modelId="{E48740C6-1A6C-4784-80CE-2CBCDE1F91D0}" type="sibTrans" cxnId="{7F588D8C-6588-4F51-A132-CAB5EE92075F}">
      <dgm:prSet/>
      <dgm:spPr/>
      <dgm:t>
        <a:bodyPr/>
        <a:lstStyle/>
        <a:p>
          <a:endParaRPr lang="fr-FR"/>
        </a:p>
      </dgm:t>
    </dgm:pt>
    <dgm:pt modelId="{08196AFC-7ED5-42B2-86B5-62494B55AD3D}">
      <dgm:prSet phldrT="[Texte]"/>
      <dgm:spPr/>
      <dgm:t>
        <a:bodyPr/>
        <a:lstStyle/>
        <a:p>
          <a:r>
            <a:rPr lang="fr-FR" dirty="0" smtClean="0"/>
            <a:t>Mentions minimales</a:t>
          </a:r>
          <a:endParaRPr lang="fr-FR" dirty="0"/>
        </a:p>
      </dgm:t>
    </dgm:pt>
    <dgm:pt modelId="{5729B772-7CD7-4665-85A8-D077E5A05E3B}" type="parTrans" cxnId="{53B8AC19-94B2-4885-A51F-AC6E6DFE7A62}">
      <dgm:prSet/>
      <dgm:spPr/>
      <dgm:t>
        <a:bodyPr/>
        <a:lstStyle/>
        <a:p>
          <a:endParaRPr lang="fr-FR"/>
        </a:p>
      </dgm:t>
    </dgm:pt>
    <dgm:pt modelId="{FB8B10F8-A76C-4FE8-8FF6-368625C01AD1}" type="sibTrans" cxnId="{53B8AC19-94B2-4885-A51F-AC6E6DFE7A62}">
      <dgm:prSet/>
      <dgm:spPr/>
      <dgm:t>
        <a:bodyPr/>
        <a:lstStyle/>
        <a:p>
          <a:endParaRPr lang="fr-FR"/>
        </a:p>
      </dgm:t>
    </dgm:pt>
    <dgm:pt modelId="{AD8C7A3D-276D-4AF2-AFD5-5ABBECF08366}">
      <dgm:prSet phldrT="[Texte]"/>
      <dgm:spPr/>
      <dgm:t>
        <a:bodyPr/>
        <a:lstStyle/>
        <a:p>
          <a:r>
            <a:rPr lang="fr-FR" dirty="0" smtClean="0"/>
            <a:t>Ordre chronologique</a:t>
          </a:r>
          <a:endParaRPr lang="fr-FR" dirty="0"/>
        </a:p>
      </dgm:t>
    </dgm:pt>
    <dgm:pt modelId="{C31FB2FA-1A2F-434A-835E-23E60E7F5F56}" type="parTrans" cxnId="{C10FFD5B-5592-4CB4-84DD-1FDBBD03CAFE}">
      <dgm:prSet/>
      <dgm:spPr/>
      <dgm:t>
        <a:bodyPr/>
        <a:lstStyle/>
        <a:p>
          <a:endParaRPr lang="fr-FR"/>
        </a:p>
      </dgm:t>
    </dgm:pt>
    <dgm:pt modelId="{B41FCCA6-4691-479F-9662-E584519E5D69}" type="sibTrans" cxnId="{C10FFD5B-5592-4CB4-84DD-1FDBBD03CAFE}">
      <dgm:prSet/>
      <dgm:spPr/>
      <dgm:t>
        <a:bodyPr/>
        <a:lstStyle/>
        <a:p>
          <a:endParaRPr lang="fr-FR"/>
        </a:p>
      </dgm:t>
    </dgm:pt>
    <dgm:pt modelId="{02464FB2-AF9E-4389-A17B-6D6C6CDB75E9}">
      <dgm:prSet phldrT="[Texte]"/>
      <dgm:spPr/>
      <dgm:t>
        <a:bodyPr/>
        <a:lstStyle/>
        <a:p>
          <a:r>
            <a:rPr lang="fr-FR" dirty="0" smtClean="0"/>
            <a:t>Meilleure exécution</a:t>
          </a:r>
          <a:endParaRPr lang="fr-FR" dirty="0"/>
        </a:p>
      </dgm:t>
    </dgm:pt>
    <dgm:pt modelId="{1D6C110E-D3FA-4031-9241-96DACB0A952B}" type="parTrans" cxnId="{56BAC50C-A9AE-416C-818B-500787788AF9}">
      <dgm:prSet/>
      <dgm:spPr/>
      <dgm:t>
        <a:bodyPr/>
        <a:lstStyle/>
        <a:p>
          <a:endParaRPr lang="fr-FR"/>
        </a:p>
      </dgm:t>
    </dgm:pt>
    <dgm:pt modelId="{FE9629E1-E6BB-4BD0-A274-9CD2B95C1A32}" type="sibTrans" cxnId="{56BAC50C-A9AE-416C-818B-500787788AF9}">
      <dgm:prSet/>
      <dgm:spPr/>
      <dgm:t>
        <a:bodyPr/>
        <a:lstStyle/>
        <a:p>
          <a:endParaRPr lang="fr-FR"/>
        </a:p>
      </dgm:t>
    </dgm:pt>
    <dgm:pt modelId="{25DF6897-FAA9-47F1-8CEB-607696B99D11}">
      <dgm:prSet phldrT="[Texte]"/>
      <dgm:spPr/>
      <dgm:t>
        <a:bodyPr/>
        <a:lstStyle/>
        <a:p>
          <a:r>
            <a:rPr lang="fr-FR" dirty="0" smtClean="0"/>
            <a:t>Séparation des ordres des clients</a:t>
          </a:r>
          <a:endParaRPr lang="fr-FR" dirty="0"/>
        </a:p>
      </dgm:t>
    </dgm:pt>
    <dgm:pt modelId="{A09A1604-3C3B-4088-8811-542B9A4D7C3B}" type="parTrans" cxnId="{51E8567C-F334-4D7D-848B-06E1C66D98D1}">
      <dgm:prSet/>
      <dgm:spPr/>
      <dgm:t>
        <a:bodyPr/>
        <a:lstStyle/>
        <a:p>
          <a:endParaRPr lang="fr-FR"/>
        </a:p>
      </dgm:t>
    </dgm:pt>
    <dgm:pt modelId="{375AC2B5-80DF-4FC0-92BD-0BA8BE91B980}" type="sibTrans" cxnId="{51E8567C-F334-4D7D-848B-06E1C66D98D1}">
      <dgm:prSet/>
      <dgm:spPr/>
      <dgm:t>
        <a:bodyPr/>
        <a:lstStyle/>
        <a:p>
          <a:endParaRPr lang="fr-FR"/>
        </a:p>
      </dgm:t>
    </dgm:pt>
    <dgm:pt modelId="{4092FEC0-E81D-4D00-BE8E-4D5378A5B49C}">
      <dgm:prSet phldrT="[Texte]"/>
      <dgm:spPr/>
      <dgm:t>
        <a:bodyPr/>
        <a:lstStyle/>
        <a:p>
          <a:r>
            <a:rPr lang="fr-FR" dirty="0" smtClean="0"/>
            <a:t>Règles prudentielle</a:t>
          </a:r>
          <a:endParaRPr lang="fr-FR" dirty="0"/>
        </a:p>
      </dgm:t>
    </dgm:pt>
    <dgm:pt modelId="{EFBB2F3E-C326-48C4-8AF3-69EC74987BC5}" type="parTrans" cxnId="{338397D1-B8EB-43FF-8191-7550366E7FFB}">
      <dgm:prSet/>
      <dgm:spPr/>
      <dgm:t>
        <a:bodyPr/>
        <a:lstStyle/>
        <a:p>
          <a:endParaRPr lang="fr-FR"/>
        </a:p>
      </dgm:t>
    </dgm:pt>
    <dgm:pt modelId="{929A6CF9-D38B-4961-A069-8815EE845D32}" type="sibTrans" cxnId="{338397D1-B8EB-43FF-8191-7550366E7FFB}">
      <dgm:prSet/>
      <dgm:spPr/>
      <dgm:t>
        <a:bodyPr/>
        <a:lstStyle/>
        <a:p>
          <a:endParaRPr lang="fr-FR"/>
        </a:p>
      </dgm:t>
    </dgm:pt>
    <dgm:pt modelId="{3361C516-8F47-4657-89B2-B164D876C756}">
      <dgm:prSet phldrT="[Texte]"/>
      <dgm:spPr/>
      <dgm:t>
        <a:bodyPr/>
        <a:lstStyle/>
        <a:p>
          <a:r>
            <a:rPr lang="fr-FR" dirty="0" smtClean="0"/>
            <a:t>Provision titres et espèces</a:t>
          </a:r>
          <a:endParaRPr lang="fr-FR" dirty="0"/>
        </a:p>
      </dgm:t>
    </dgm:pt>
    <dgm:pt modelId="{32A7BF2F-C564-4990-8D4C-2EA5229EE321}" type="parTrans" cxnId="{E08E2567-2F5A-4F20-AB81-B3D57730DA0F}">
      <dgm:prSet/>
      <dgm:spPr/>
      <dgm:t>
        <a:bodyPr/>
        <a:lstStyle/>
        <a:p>
          <a:endParaRPr lang="fr-FR"/>
        </a:p>
      </dgm:t>
    </dgm:pt>
    <dgm:pt modelId="{D1AC9F77-C8F6-400A-AE42-8CF9591B2947}" type="sibTrans" cxnId="{E08E2567-2F5A-4F20-AB81-B3D57730DA0F}">
      <dgm:prSet/>
      <dgm:spPr/>
      <dgm:t>
        <a:bodyPr/>
        <a:lstStyle/>
        <a:p>
          <a:endParaRPr lang="fr-FR"/>
        </a:p>
      </dgm:t>
    </dgm:pt>
    <dgm:pt modelId="{3635A20D-16AB-4D31-A067-60B868B5E29B}">
      <dgm:prSet phldrT="[Texte]"/>
      <dgm:spPr/>
      <dgm:t>
        <a:bodyPr/>
        <a:lstStyle/>
        <a:p>
          <a:r>
            <a:rPr lang="fr-FR" dirty="0" smtClean="0"/>
            <a:t>Montant des fonds propres</a:t>
          </a:r>
          <a:endParaRPr lang="fr-FR" dirty="0"/>
        </a:p>
      </dgm:t>
    </dgm:pt>
    <dgm:pt modelId="{A70ECB16-F054-44A6-8B5C-DC0847084199}" type="parTrans" cxnId="{FD780571-3656-4D6C-B8B3-A1F69350A4F3}">
      <dgm:prSet/>
      <dgm:spPr/>
      <dgm:t>
        <a:bodyPr/>
        <a:lstStyle/>
        <a:p>
          <a:endParaRPr lang="fr-FR"/>
        </a:p>
      </dgm:t>
    </dgm:pt>
    <dgm:pt modelId="{1459E9A0-2EDC-4E28-B30B-BCBAEE9E7BD8}" type="sibTrans" cxnId="{FD780571-3656-4D6C-B8B3-A1F69350A4F3}">
      <dgm:prSet/>
      <dgm:spPr/>
      <dgm:t>
        <a:bodyPr/>
        <a:lstStyle/>
        <a:p>
          <a:endParaRPr lang="fr-FR"/>
        </a:p>
      </dgm:t>
    </dgm:pt>
    <dgm:pt modelId="{7D626E96-B5F8-4166-98A9-0157D294BFB1}">
      <dgm:prSet phldrT="[Texte]"/>
      <dgm:spPr/>
      <dgm:t>
        <a:bodyPr/>
        <a:lstStyle/>
        <a:p>
          <a:r>
            <a:rPr lang="fr-FR" dirty="0" smtClean="0"/>
            <a:t>Ratio de couverture , de division des risques</a:t>
          </a:r>
          <a:endParaRPr lang="fr-FR" dirty="0"/>
        </a:p>
      </dgm:t>
    </dgm:pt>
    <dgm:pt modelId="{A7D23F1B-7CB8-46AB-8077-56C874DCBBF8}" type="parTrans" cxnId="{28BDA356-DF87-4FDD-9086-9BC32500AF1F}">
      <dgm:prSet/>
      <dgm:spPr/>
      <dgm:t>
        <a:bodyPr/>
        <a:lstStyle/>
        <a:p>
          <a:endParaRPr lang="fr-FR"/>
        </a:p>
      </dgm:t>
    </dgm:pt>
    <dgm:pt modelId="{10C2BBC7-5C31-47B5-BFA4-D5F4F82029F4}" type="sibTrans" cxnId="{28BDA356-DF87-4FDD-9086-9BC32500AF1F}">
      <dgm:prSet/>
      <dgm:spPr/>
      <dgm:t>
        <a:bodyPr/>
        <a:lstStyle/>
        <a:p>
          <a:endParaRPr lang="fr-FR"/>
        </a:p>
      </dgm:t>
    </dgm:pt>
    <dgm:pt modelId="{6CDB48CF-2224-4CC3-98BA-A7F9C2D76DD7}">
      <dgm:prSet phldrT="[Texte]"/>
      <dgm:spPr/>
      <dgm:t>
        <a:bodyPr/>
        <a:lstStyle/>
        <a:p>
          <a:r>
            <a:rPr lang="fr-FR" dirty="0" smtClean="0"/>
            <a:t>Risque de blanchiment </a:t>
          </a:r>
          <a:endParaRPr lang="fr-FR" dirty="0"/>
        </a:p>
      </dgm:t>
    </dgm:pt>
    <dgm:pt modelId="{5CF3AB7E-6FF7-4939-803A-4379A9F044C4}" type="parTrans" cxnId="{AE90DA33-9245-43BF-9173-AA97B32951B0}">
      <dgm:prSet/>
      <dgm:spPr/>
      <dgm:t>
        <a:bodyPr/>
        <a:lstStyle/>
        <a:p>
          <a:endParaRPr lang="fr-FR"/>
        </a:p>
      </dgm:t>
    </dgm:pt>
    <dgm:pt modelId="{8553D447-F80B-4CB2-92AD-31F26D2220FA}" type="sibTrans" cxnId="{AE90DA33-9245-43BF-9173-AA97B32951B0}">
      <dgm:prSet/>
      <dgm:spPr/>
      <dgm:t>
        <a:bodyPr/>
        <a:lstStyle/>
        <a:p>
          <a:endParaRPr lang="fr-FR"/>
        </a:p>
      </dgm:t>
    </dgm:pt>
    <dgm:pt modelId="{B0D19043-F1C9-4B21-950F-569AB2499F93}">
      <dgm:prSet phldrT="[Texte]"/>
      <dgm:spPr/>
      <dgm:t>
        <a:bodyPr/>
        <a:lstStyle/>
        <a:p>
          <a:r>
            <a:rPr lang="fr-FR" dirty="0" smtClean="0"/>
            <a:t>Procédures</a:t>
          </a:r>
          <a:endParaRPr lang="fr-FR" dirty="0"/>
        </a:p>
      </dgm:t>
    </dgm:pt>
    <dgm:pt modelId="{8738E5F3-58C1-4386-BBD4-0FD747521833}" type="parTrans" cxnId="{F0DB971A-AE16-4160-9CB0-2CE8B8DA2E1A}">
      <dgm:prSet/>
      <dgm:spPr/>
      <dgm:t>
        <a:bodyPr/>
        <a:lstStyle/>
        <a:p>
          <a:endParaRPr lang="fr-FR"/>
        </a:p>
      </dgm:t>
    </dgm:pt>
    <dgm:pt modelId="{C183E27F-86FF-4A4D-8765-C0C5D8C13129}" type="sibTrans" cxnId="{F0DB971A-AE16-4160-9CB0-2CE8B8DA2E1A}">
      <dgm:prSet/>
      <dgm:spPr/>
      <dgm:t>
        <a:bodyPr/>
        <a:lstStyle/>
        <a:p>
          <a:endParaRPr lang="fr-FR"/>
        </a:p>
      </dgm:t>
    </dgm:pt>
    <dgm:pt modelId="{C0A99EFC-C6A7-40FB-8067-E772E7C507D4}">
      <dgm:prSet phldrT="[Texte]"/>
      <dgm:spPr/>
      <dgm:t>
        <a:bodyPr/>
        <a:lstStyle/>
        <a:p>
          <a:r>
            <a:rPr lang="fr-FR" dirty="0" smtClean="0"/>
            <a:t>Ouverture de compte titre, KYC,</a:t>
          </a:r>
          <a:endParaRPr lang="fr-FR" dirty="0"/>
        </a:p>
      </dgm:t>
    </dgm:pt>
    <dgm:pt modelId="{4D9A9C02-7DAD-49C2-AB52-5E290C37A7E9}" type="parTrans" cxnId="{89A6A90B-D92E-41DC-97F7-C8E982BE4920}">
      <dgm:prSet/>
      <dgm:spPr/>
      <dgm:t>
        <a:bodyPr/>
        <a:lstStyle/>
        <a:p>
          <a:endParaRPr lang="fr-FR"/>
        </a:p>
      </dgm:t>
    </dgm:pt>
    <dgm:pt modelId="{FBB0DB0F-2775-44AF-AC66-080E42C05889}" type="sibTrans" cxnId="{89A6A90B-D92E-41DC-97F7-C8E982BE4920}">
      <dgm:prSet/>
      <dgm:spPr/>
      <dgm:t>
        <a:bodyPr/>
        <a:lstStyle/>
        <a:p>
          <a:endParaRPr lang="fr-FR"/>
        </a:p>
      </dgm:t>
    </dgm:pt>
    <dgm:pt modelId="{4AEB39A3-4C92-482F-A00D-BD020E5311DA}">
      <dgm:prSet phldrT="[Texte]"/>
      <dgm:spPr/>
      <dgm:t>
        <a:bodyPr/>
        <a:lstStyle/>
        <a:p>
          <a:r>
            <a:rPr lang="fr-FR" dirty="0" smtClean="0"/>
            <a:t>Détection des opérations suspectes,</a:t>
          </a:r>
          <a:endParaRPr lang="fr-FR" dirty="0"/>
        </a:p>
      </dgm:t>
    </dgm:pt>
    <dgm:pt modelId="{753C5F7A-07C8-473E-A7A9-A2BECD262596}" type="parTrans" cxnId="{D0DA1BB2-F8D5-45A8-B8B3-88B700C6CDE5}">
      <dgm:prSet/>
      <dgm:spPr/>
      <dgm:t>
        <a:bodyPr/>
        <a:lstStyle/>
        <a:p>
          <a:endParaRPr lang="fr-FR"/>
        </a:p>
      </dgm:t>
    </dgm:pt>
    <dgm:pt modelId="{71D7EB57-C106-457A-9D42-5EF106EE9B88}" type="sibTrans" cxnId="{D0DA1BB2-F8D5-45A8-B8B3-88B700C6CDE5}">
      <dgm:prSet/>
      <dgm:spPr/>
      <dgm:t>
        <a:bodyPr/>
        <a:lstStyle/>
        <a:p>
          <a:endParaRPr lang="fr-FR"/>
        </a:p>
      </dgm:t>
    </dgm:pt>
    <dgm:pt modelId="{A4AF5269-CC26-4571-B1EE-4DB9840BD823}">
      <dgm:prSet phldrT="[Texte]"/>
      <dgm:spPr/>
      <dgm:t>
        <a:bodyPr/>
        <a:lstStyle/>
        <a:p>
          <a:r>
            <a:rPr lang="fr-FR" dirty="0" smtClean="0"/>
            <a:t>Détection et gestion du conflits d’intérêt</a:t>
          </a:r>
          <a:endParaRPr lang="fr-FR" dirty="0"/>
        </a:p>
      </dgm:t>
    </dgm:pt>
    <dgm:pt modelId="{4F13C58F-B76C-419C-A9FB-20153F9AE05B}" type="parTrans" cxnId="{125EDFE6-FD1E-4E23-9DA6-A7C6C3444DB6}">
      <dgm:prSet/>
      <dgm:spPr/>
      <dgm:t>
        <a:bodyPr/>
        <a:lstStyle/>
        <a:p>
          <a:endParaRPr lang="fr-FR"/>
        </a:p>
      </dgm:t>
    </dgm:pt>
    <dgm:pt modelId="{682D0A69-09C1-4AFA-95A3-0B9C2B822A16}" type="sibTrans" cxnId="{125EDFE6-FD1E-4E23-9DA6-A7C6C3444DB6}">
      <dgm:prSet/>
      <dgm:spPr/>
      <dgm:t>
        <a:bodyPr/>
        <a:lstStyle/>
        <a:p>
          <a:endParaRPr lang="fr-FR"/>
        </a:p>
      </dgm:t>
    </dgm:pt>
    <dgm:pt modelId="{5F7FCAFA-EB0C-4E0F-B74A-08D1071AA6C8}">
      <dgm:prSet phldrT="[Texte]"/>
      <dgm:spPr/>
      <dgm:t>
        <a:bodyPr/>
        <a:lstStyle/>
        <a:p>
          <a:r>
            <a:rPr lang="fr-FR" dirty="0" smtClean="0"/>
            <a:t>Contrôle interne</a:t>
          </a:r>
          <a:endParaRPr lang="fr-FR" dirty="0"/>
        </a:p>
      </dgm:t>
    </dgm:pt>
    <dgm:pt modelId="{0169F9BA-5EE8-4216-98A7-4CD24193E186}" type="parTrans" cxnId="{A7BBC9D3-6198-4A5E-9769-549F6B011AC1}">
      <dgm:prSet/>
      <dgm:spPr/>
      <dgm:t>
        <a:bodyPr/>
        <a:lstStyle/>
        <a:p>
          <a:endParaRPr lang="fr-FR"/>
        </a:p>
      </dgm:t>
    </dgm:pt>
    <dgm:pt modelId="{B30604BC-1684-40FE-AF26-985FC93244D6}" type="sibTrans" cxnId="{A7BBC9D3-6198-4A5E-9769-549F6B011AC1}">
      <dgm:prSet/>
      <dgm:spPr/>
      <dgm:t>
        <a:bodyPr/>
        <a:lstStyle/>
        <a:p>
          <a:endParaRPr lang="fr-FR"/>
        </a:p>
      </dgm:t>
    </dgm:pt>
    <dgm:pt modelId="{803ED29A-9D52-4A0F-9B0F-A1EB51212E62}">
      <dgm:prSet phldrT="[Texte]"/>
      <dgm:spPr/>
      <dgm:t>
        <a:bodyPr/>
        <a:lstStyle/>
        <a:p>
          <a:r>
            <a:rPr lang="fr-FR" dirty="0" smtClean="0"/>
            <a:t>Registres obligatoires</a:t>
          </a:r>
          <a:endParaRPr lang="fr-FR" dirty="0"/>
        </a:p>
      </dgm:t>
    </dgm:pt>
    <dgm:pt modelId="{8D81D99B-F72F-461F-9514-085048745708}" type="parTrans" cxnId="{59A9D431-E196-4BA1-A350-B8A9BA32159C}">
      <dgm:prSet/>
      <dgm:spPr/>
      <dgm:t>
        <a:bodyPr/>
        <a:lstStyle/>
        <a:p>
          <a:endParaRPr lang="fr-FR"/>
        </a:p>
      </dgm:t>
    </dgm:pt>
    <dgm:pt modelId="{ED41746C-7836-4558-9330-7E67F644326E}" type="sibTrans" cxnId="{59A9D431-E196-4BA1-A350-B8A9BA32159C}">
      <dgm:prSet/>
      <dgm:spPr/>
      <dgm:t>
        <a:bodyPr/>
        <a:lstStyle/>
        <a:p>
          <a:endParaRPr lang="fr-FR"/>
        </a:p>
      </dgm:t>
    </dgm:pt>
    <dgm:pt modelId="{1D441235-E452-4653-B085-E0C865216AEA}">
      <dgm:prSet phldrT="[Texte]"/>
      <dgm:spPr/>
      <dgm:t>
        <a:bodyPr/>
        <a:lstStyle/>
        <a:p>
          <a:r>
            <a:rPr lang="fr-FR" dirty="0" smtClean="0"/>
            <a:t>Comptabilité titre</a:t>
          </a:r>
          <a:endParaRPr lang="fr-FR" dirty="0"/>
        </a:p>
      </dgm:t>
    </dgm:pt>
    <dgm:pt modelId="{A4C85B8B-42DE-4ED6-8E6E-EF851C0D5987}" type="parTrans" cxnId="{E3DD7E0F-D24D-485A-9A17-3AAD38A15777}">
      <dgm:prSet/>
      <dgm:spPr/>
      <dgm:t>
        <a:bodyPr/>
        <a:lstStyle/>
        <a:p>
          <a:endParaRPr lang="fr-FR"/>
        </a:p>
      </dgm:t>
    </dgm:pt>
    <dgm:pt modelId="{400DDBF0-DE34-4219-A494-5B4036FA0D9E}" type="sibTrans" cxnId="{E3DD7E0F-D24D-485A-9A17-3AAD38A15777}">
      <dgm:prSet/>
      <dgm:spPr/>
      <dgm:t>
        <a:bodyPr/>
        <a:lstStyle/>
        <a:p>
          <a:endParaRPr lang="fr-FR"/>
        </a:p>
      </dgm:t>
    </dgm:pt>
    <dgm:pt modelId="{E7060DE2-0E1A-4E12-A140-C12B0DDF95AC}">
      <dgm:prSet phldrT="[Texte]"/>
      <dgm:spPr/>
      <dgm:t>
        <a:bodyPr/>
        <a:lstStyle/>
        <a:p>
          <a:r>
            <a:rPr lang="fr-FR" dirty="0" smtClean="0"/>
            <a:t> Routage des ordres, règlement livraison</a:t>
          </a:r>
          <a:endParaRPr lang="fr-FR" dirty="0"/>
        </a:p>
      </dgm:t>
    </dgm:pt>
    <dgm:pt modelId="{CB1C3645-214F-4ACD-B7DA-C628750A296B}" type="parTrans" cxnId="{0970D79E-A4CB-4E8E-8ABD-C54E92CAE9AA}">
      <dgm:prSet/>
      <dgm:spPr/>
    </dgm:pt>
    <dgm:pt modelId="{7FA7039D-A252-4901-BC60-A8B3C224DF1D}" type="sibTrans" cxnId="{0970D79E-A4CB-4E8E-8ABD-C54E92CAE9AA}">
      <dgm:prSet/>
      <dgm:spPr/>
    </dgm:pt>
    <dgm:pt modelId="{134528F5-C173-4C77-919E-5516CE284089}">
      <dgm:prSet phldrT="[Texte]"/>
      <dgm:spPr/>
      <dgm:t>
        <a:bodyPr/>
        <a:lstStyle/>
        <a:p>
          <a:r>
            <a:rPr lang="fr-FR" dirty="0" smtClean="0"/>
            <a:t>Compte espèce distinct</a:t>
          </a:r>
          <a:endParaRPr lang="fr-FR" dirty="0"/>
        </a:p>
      </dgm:t>
    </dgm:pt>
    <dgm:pt modelId="{53AEF37A-B92B-4B8A-9569-0E8FEC620594}" type="parTrans" cxnId="{B946C4EB-2546-493C-B73C-6B9DD07C5939}">
      <dgm:prSet/>
      <dgm:spPr/>
    </dgm:pt>
    <dgm:pt modelId="{3D249D93-C5D1-45CC-A350-C1BECB7824F5}" type="sibTrans" cxnId="{B946C4EB-2546-493C-B73C-6B9DD07C5939}">
      <dgm:prSet/>
      <dgm:spPr/>
    </dgm:pt>
    <dgm:pt modelId="{A7470E72-2518-4A24-B09E-3194202F9839}" type="pres">
      <dgm:prSet presAssocID="{3DF6BDF7-C213-418F-AE50-03E6A8AC7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B2492E-981B-4779-AE3F-6401CEEE649A}" type="pres">
      <dgm:prSet presAssocID="{5891118A-F01E-4B1C-9E3D-795A13B021D7}" presName="composite" presStyleCnt="0"/>
      <dgm:spPr/>
    </dgm:pt>
    <dgm:pt modelId="{41B74C72-F9A4-448D-ADA0-96EAEEAB94D2}" type="pres">
      <dgm:prSet presAssocID="{5891118A-F01E-4B1C-9E3D-795A13B021D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661F37-BFD8-41FF-87E4-852BDDA722EE}" type="pres">
      <dgm:prSet presAssocID="{5891118A-F01E-4B1C-9E3D-795A13B021D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3FAB10-F79C-4D83-8B51-0BF9B72B402B}" type="pres">
      <dgm:prSet presAssocID="{2DA919D1-4A3E-4590-AD2E-F5D4E5430EBB}" presName="space" presStyleCnt="0"/>
      <dgm:spPr/>
    </dgm:pt>
    <dgm:pt modelId="{0DCFAF89-8B66-4EC9-B085-B416FBAA82D5}" type="pres">
      <dgm:prSet presAssocID="{E4A2A6CB-72DB-4A54-9686-94964C2AF652}" presName="composite" presStyleCnt="0"/>
      <dgm:spPr/>
    </dgm:pt>
    <dgm:pt modelId="{F86E127E-424A-4321-B66D-17DCFC67D03D}" type="pres">
      <dgm:prSet presAssocID="{E4A2A6CB-72DB-4A54-9686-94964C2AF652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6488E1-DC45-4460-8AD3-B16EC07C3E93}" type="pres">
      <dgm:prSet presAssocID="{E4A2A6CB-72DB-4A54-9686-94964C2AF652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61CC14-F4A3-483B-8B80-583AEF57A4D8}" type="pres">
      <dgm:prSet presAssocID="{E48740C6-1A6C-4784-80CE-2CBCDE1F91D0}" presName="space" presStyleCnt="0"/>
      <dgm:spPr/>
    </dgm:pt>
    <dgm:pt modelId="{DE4A6F1C-C78A-4AD1-8BFE-5BD463835A3C}" type="pres">
      <dgm:prSet presAssocID="{4092FEC0-E81D-4D00-BE8E-4D5378A5B49C}" presName="composite" presStyleCnt="0"/>
      <dgm:spPr/>
    </dgm:pt>
    <dgm:pt modelId="{7C5B72FD-9719-4A21-AB5C-B85B0D762DA8}" type="pres">
      <dgm:prSet presAssocID="{4092FEC0-E81D-4D00-BE8E-4D5378A5B49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8609CB-07AD-4582-AA8F-0235B82A6F56}" type="pres">
      <dgm:prSet presAssocID="{4092FEC0-E81D-4D00-BE8E-4D5378A5B49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1FF4F3-AE00-423A-9DAB-3BF30C5CC19D}" type="pres">
      <dgm:prSet presAssocID="{929A6CF9-D38B-4961-A069-8815EE845D32}" presName="space" presStyleCnt="0"/>
      <dgm:spPr/>
    </dgm:pt>
    <dgm:pt modelId="{8593CDBE-0592-4BAE-B0EB-63BF58B00B33}" type="pres">
      <dgm:prSet presAssocID="{B0D19043-F1C9-4B21-950F-569AB2499F93}" presName="composite" presStyleCnt="0"/>
      <dgm:spPr/>
    </dgm:pt>
    <dgm:pt modelId="{DE6FEF18-7A09-4C1E-91A9-38E1A5EB6A22}" type="pres">
      <dgm:prSet presAssocID="{B0D19043-F1C9-4B21-950F-569AB2499F9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204996-5FDA-4E0C-98BD-053E8223F983}" type="pres">
      <dgm:prSet presAssocID="{B0D19043-F1C9-4B21-950F-569AB2499F93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9318761-1770-43F2-8CB6-F2AD7C0308CD}" type="presOf" srcId="{3635A20D-16AB-4D31-A067-60B868B5E29B}" destId="{368609CB-07AD-4582-AA8F-0235B82A6F56}" srcOrd="0" destOrd="1" presId="urn:microsoft.com/office/officeart/2005/8/layout/hList1"/>
    <dgm:cxn modelId="{48747D82-7F6A-42CD-BE99-94B7D7C7BE14}" srcId="{5891118A-F01E-4B1C-9E3D-795A13B021D7}" destId="{FDC545E4-5B8B-423C-A24A-0969ED79A02B}" srcOrd="0" destOrd="0" parTransId="{C912B150-8F55-4D75-B92B-E7900CF56881}" sibTransId="{85FB432F-C9CB-42F3-9FAE-40E6295249C5}"/>
    <dgm:cxn modelId="{51E8567C-F334-4D7D-848B-06E1C66D98D1}" srcId="{E4A2A6CB-72DB-4A54-9686-94964C2AF652}" destId="{25DF6897-FAA9-47F1-8CEB-607696B99D11}" srcOrd="3" destOrd="0" parTransId="{A09A1604-3C3B-4088-8811-542B9A4D7C3B}" sibTransId="{375AC2B5-80DF-4FC0-92BD-0BA8BE91B980}"/>
    <dgm:cxn modelId="{89A6A90B-D92E-41DC-97F7-C8E982BE4920}" srcId="{B0D19043-F1C9-4B21-950F-569AB2499F93}" destId="{C0A99EFC-C6A7-40FB-8067-E772E7C507D4}" srcOrd="0" destOrd="0" parTransId="{4D9A9C02-7DAD-49C2-AB52-5E290C37A7E9}" sibTransId="{FBB0DB0F-2775-44AF-AC66-080E42C05889}"/>
    <dgm:cxn modelId="{D0DA1BB2-F8D5-45A8-B8B3-88B700C6CDE5}" srcId="{B0D19043-F1C9-4B21-950F-569AB2499F93}" destId="{4AEB39A3-4C92-482F-A00D-BD020E5311DA}" srcOrd="2" destOrd="0" parTransId="{753C5F7A-07C8-473E-A7A9-A2BECD262596}" sibTransId="{71D7EB57-C106-457A-9D42-5EF106EE9B88}"/>
    <dgm:cxn modelId="{59A9D431-E196-4BA1-A350-B8A9BA32159C}" srcId="{B0D19043-F1C9-4B21-950F-569AB2499F93}" destId="{803ED29A-9D52-4A0F-9B0F-A1EB51212E62}" srcOrd="5" destOrd="0" parTransId="{8D81D99B-F72F-461F-9514-085048745708}" sibTransId="{ED41746C-7836-4558-9330-7E67F644326E}"/>
    <dgm:cxn modelId="{A1C50F8F-20F4-4E36-8CC8-EF1295504C8B}" type="presOf" srcId="{5F7FCAFA-EB0C-4E0F-B74A-08D1071AA6C8}" destId="{E0204996-5FDA-4E0C-98BD-053E8223F983}" srcOrd="0" destOrd="4" presId="urn:microsoft.com/office/officeart/2005/8/layout/hList1"/>
    <dgm:cxn modelId="{4CFBC0C0-18BC-4ABA-B3F7-C3A4DD029C7B}" type="presOf" srcId="{FDC545E4-5B8B-423C-A24A-0969ED79A02B}" destId="{23661F37-BFD8-41FF-87E4-852BDDA722EE}" srcOrd="0" destOrd="0" presId="urn:microsoft.com/office/officeart/2005/8/layout/hList1"/>
    <dgm:cxn modelId="{FD780571-3656-4D6C-B8B3-A1F69350A4F3}" srcId="{4092FEC0-E81D-4D00-BE8E-4D5378A5B49C}" destId="{3635A20D-16AB-4D31-A067-60B868B5E29B}" srcOrd="1" destOrd="0" parTransId="{A70ECB16-F054-44A6-8B5C-DC0847084199}" sibTransId="{1459E9A0-2EDC-4E28-B30B-BCBAEE9E7BD8}"/>
    <dgm:cxn modelId="{E3DD7E0F-D24D-485A-9A17-3AAD38A15777}" srcId="{B0D19043-F1C9-4B21-950F-569AB2499F93}" destId="{1D441235-E452-4653-B085-E0C865216AEA}" srcOrd="6" destOrd="0" parTransId="{A4C85B8B-42DE-4ED6-8E6E-EF851C0D5987}" sibTransId="{400DDBF0-DE34-4219-A494-5B4036FA0D9E}"/>
    <dgm:cxn modelId="{B946C4EB-2546-493C-B73C-6B9DD07C5939}" srcId="{5891118A-F01E-4B1C-9E3D-795A13B021D7}" destId="{134528F5-C173-4C77-919E-5516CE284089}" srcOrd="2" destOrd="0" parTransId="{53AEF37A-B92B-4B8A-9569-0E8FEC620594}" sibTransId="{3D249D93-C5D1-45CC-A350-C1BECB7824F5}"/>
    <dgm:cxn modelId="{56BAC50C-A9AE-416C-818B-500787788AF9}" srcId="{E4A2A6CB-72DB-4A54-9686-94964C2AF652}" destId="{02464FB2-AF9E-4389-A17B-6D6C6CDB75E9}" srcOrd="2" destOrd="0" parTransId="{1D6C110E-D3FA-4031-9241-96DACB0A952B}" sibTransId="{FE9629E1-E6BB-4BD0-A274-9CD2B95C1A32}"/>
    <dgm:cxn modelId="{3881C5B6-5A9E-4CEA-892A-76015C2EF1DE}" type="presOf" srcId="{C0A99EFC-C6A7-40FB-8067-E772E7C507D4}" destId="{E0204996-5FDA-4E0C-98BD-053E8223F983}" srcOrd="0" destOrd="0" presId="urn:microsoft.com/office/officeart/2005/8/layout/hList1"/>
    <dgm:cxn modelId="{1618BC63-52DF-4DC8-B62F-B1FD1AD0EFC0}" type="presOf" srcId="{3DF6BDF7-C213-418F-AE50-03E6A8AC72BE}" destId="{A7470E72-2518-4A24-B09E-3194202F9839}" srcOrd="0" destOrd="0" presId="urn:microsoft.com/office/officeart/2005/8/layout/hList1"/>
    <dgm:cxn modelId="{AE90DA33-9245-43BF-9173-AA97B32951B0}" srcId="{4092FEC0-E81D-4D00-BE8E-4D5378A5B49C}" destId="{6CDB48CF-2224-4CC3-98BA-A7F9C2D76DD7}" srcOrd="3" destOrd="0" parTransId="{5CF3AB7E-6FF7-4939-803A-4379A9F044C4}" sibTransId="{8553D447-F80B-4CB2-92AD-31F26D2220FA}"/>
    <dgm:cxn modelId="{760A50B2-2C55-4E6E-87EB-BE734EE9E1B7}" type="presOf" srcId="{02464FB2-AF9E-4389-A17B-6D6C6CDB75E9}" destId="{146488E1-DC45-4460-8AD3-B16EC07C3E93}" srcOrd="0" destOrd="2" presId="urn:microsoft.com/office/officeart/2005/8/layout/hList1"/>
    <dgm:cxn modelId="{8F0D93E3-372B-4F57-9B1C-67B5CC6EFBB5}" type="presOf" srcId="{3361C516-8F47-4657-89B2-B164D876C756}" destId="{368609CB-07AD-4582-AA8F-0235B82A6F56}" srcOrd="0" destOrd="0" presId="urn:microsoft.com/office/officeart/2005/8/layout/hList1"/>
    <dgm:cxn modelId="{7F588D8C-6588-4F51-A132-CAB5EE92075F}" srcId="{3DF6BDF7-C213-418F-AE50-03E6A8AC72BE}" destId="{E4A2A6CB-72DB-4A54-9686-94964C2AF652}" srcOrd="1" destOrd="0" parTransId="{72E067F0-4081-4513-B192-BF8BD8248FF4}" sibTransId="{E48740C6-1A6C-4784-80CE-2CBCDE1F91D0}"/>
    <dgm:cxn modelId="{D01A38E4-0B65-4891-9295-F39B0BB7DED8}" type="presOf" srcId="{4092FEC0-E81D-4D00-BE8E-4D5378A5B49C}" destId="{7C5B72FD-9719-4A21-AB5C-B85B0D762DA8}" srcOrd="0" destOrd="0" presId="urn:microsoft.com/office/officeart/2005/8/layout/hList1"/>
    <dgm:cxn modelId="{63359E35-9B52-4C7F-AB73-31EB3324DF3B}" type="presOf" srcId="{7D626E96-B5F8-4166-98A9-0157D294BFB1}" destId="{368609CB-07AD-4582-AA8F-0235B82A6F56}" srcOrd="0" destOrd="2" presId="urn:microsoft.com/office/officeart/2005/8/layout/hList1"/>
    <dgm:cxn modelId="{4786B1A0-A179-4D37-97C1-BF5C8C884223}" srcId="{5891118A-F01E-4B1C-9E3D-795A13B021D7}" destId="{73F6BC25-20CD-41A8-A137-57D49D22001B}" srcOrd="6" destOrd="0" parTransId="{0657938E-55AB-4DAF-B06A-FCB436DE29DE}" sibTransId="{959ACB97-635B-46E7-BA45-829638144EB0}"/>
    <dgm:cxn modelId="{C10FFD5B-5592-4CB4-84DD-1FDBBD03CAFE}" srcId="{E4A2A6CB-72DB-4A54-9686-94964C2AF652}" destId="{AD8C7A3D-276D-4AF2-AFD5-5ABBECF08366}" srcOrd="1" destOrd="0" parTransId="{C31FB2FA-1A2F-434A-835E-23E60E7F5F56}" sibTransId="{B41FCCA6-4691-479F-9662-E584519E5D69}"/>
    <dgm:cxn modelId="{A832EB5B-DBC6-4016-9154-C10EB4365A6A}" type="presOf" srcId="{E7060DE2-0E1A-4E12-A140-C12B0DDF95AC}" destId="{E0204996-5FDA-4E0C-98BD-053E8223F983}" srcOrd="0" destOrd="1" presId="urn:microsoft.com/office/officeart/2005/8/layout/hList1"/>
    <dgm:cxn modelId="{E08E2567-2F5A-4F20-AB81-B3D57730DA0F}" srcId="{4092FEC0-E81D-4D00-BE8E-4D5378A5B49C}" destId="{3361C516-8F47-4657-89B2-B164D876C756}" srcOrd="0" destOrd="0" parTransId="{32A7BF2F-C564-4990-8D4C-2EA5229EE321}" sibTransId="{D1AC9F77-C8F6-400A-AE42-8CF9591B2947}"/>
    <dgm:cxn modelId="{E3D27144-234E-42D4-AF2F-87A44E4FDFFE}" type="presOf" srcId="{F2F2C285-E53D-4F35-A26F-A76F10641271}" destId="{23661F37-BFD8-41FF-87E4-852BDDA722EE}" srcOrd="0" destOrd="4" presId="urn:microsoft.com/office/officeart/2005/8/layout/hList1"/>
    <dgm:cxn modelId="{DC75F594-E75E-4540-967A-8176E9B45AEB}" type="presOf" srcId="{AD8C7A3D-276D-4AF2-AFD5-5ABBECF08366}" destId="{146488E1-DC45-4460-8AD3-B16EC07C3E93}" srcOrd="0" destOrd="1" presId="urn:microsoft.com/office/officeart/2005/8/layout/hList1"/>
    <dgm:cxn modelId="{C6D83716-5E08-4A08-B926-DF3216326159}" srcId="{5891118A-F01E-4B1C-9E3D-795A13B021D7}" destId="{875052D3-4428-44DC-91CB-B9D859C5F400}" srcOrd="1" destOrd="0" parTransId="{78A47A96-0463-4A9E-875E-922B29B19478}" sibTransId="{792D3B84-6B03-4390-88D0-C3D2DD8DF7F5}"/>
    <dgm:cxn modelId="{E8585012-4178-4193-B0F3-5956A50BBF5D}" type="presOf" srcId="{4AEB39A3-4C92-482F-A00D-BD020E5311DA}" destId="{E0204996-5FDA-4E0C-98BD-053E8223F983}" srcOrd="0" destOrd="2" presId="urn:microsoft.com/office/officeart/2005/8/layout/hList1"/>
    <dgm:cxn modelId="{358CB982-552B-4ACF-89B2-ADCB461BCB7D}" type="presOf" srcId="{6CDB48CF-2224-4CC3-98BA-A7F9C2D76DD7}" destId="{368609CB-07AD-4582-AA8F-0235B82A6F56}" srcOrd="0" destOrd="3" presId="urn:microsoft.com/office/officeart/2005/8/layout/hList1"/>
    <dgm:cxn modelId="{B82D0C2F-C7BA-40A5-9E32-73562F0B7D04}" type="presOf" srcId="{803ED29A-9D52-4A0F-9B0F-A1EB51212E62}" destId="{E0204996-5FDA-4E0C-98BD-053E8223F983}" srcOrd="0" destOrd="5" presId="urn:microsoft.com/office/officeart/2005/8/layout/hList1"/>
    <dgm:cxn modelId="{338397D1-B8EB-43FF-8191-7550366E7FFB}" srcId="{3DF6BDF7-C213-418F-AE50-03E6A8AC72BE}" destId="{4092FEC0-E81D-4D00-BE8E-4D5378A5B49C}" srcOrd="2" destOrd="0" parTransId="{EFBB2F3E-C326-48C4-8AF3-69EC74987BC5}" sibTransId="{929A6CF9-D38B-4961-A069-8815EE845D32}"/>
    <dgm:cxn modelId="{CBF9F1D7-4168-42BE-BCBB-09D54B426532}" srcId="{3DF6BDF7-C213-418F-AE50-03E6A8AC72BE}" destId="{5891118A-F01E-4B1C-9E3D-795A13B021D7}" srcOrd="0" destOrd="0" parTransId="{0AF4EC99-7BC8-4D2F-8781-98EDA2F8D36A}" sibTransId="{2DA919D1-4A3E-4590-AD2E-F5D4E5430EBB}"/>
    <dgm:cxn modelId="{0D60BFB0-706F-44C3-9D74-7793C0EF160B}" srcId="{5891118A-F01E-4B1C-9E3D-795A13B021D7}" destId="{F2F2C285-E53D-4F35-A26F-A76F10641271}" srcOrd="4" destOrd="0" parTransId="{F7DB8C34-7E25-494A-A2E7-709BF06EB984}" sibTransId="{3A97875E-AC16-475B-A924-054F366D17CD}"/>
    <dgm:cxn modelId="{24AB9B63-4723-47CA-9BBA-E5AAA8DD4600}" type="presOf" srcId="{875052D3-4428-44DC-91CB-B9D859C5F400}" destId="{23661F37-BFD8-41FF-87E4-852BDDA722EE}" srcOrd="0" destOrd="1" presId="urn:microsoft.com/office/officeart/2005/8/layout/hList1"/>
    <dgm:cxn modelId="{BBB766E8-718C-4504-A237-6A9FC0262899}" type="presOf" srcId="{B0D19043-F1C9-4B21-950F-569AB2499F93}" destId="{DE6FEF18-7A09-4C1E-91A9-38E1A5EB6A22}" srcOrd="0" destOrd="0" presId="urn:microsoft.com/office/officeart/2005/8/layout/hList1"/>
    <dgm:cxn modelId="{9BC3E683-4E82-4FFC-945F-A1E74D3F9CFB}" srcId="{5891118A-F01E-4B1C-9E3D-795A13B021D7}" destId="{F5AB8B8C-2CAF-4A95-B4FA-2258B6DF6C19}" srcOrd="5" destOrd="0" parTransId="{FE7790A2-7A23-43D3-BD96-613465F702E9}" sibTransId="{E8E632A8-BE83-4211-AB77-E0CB53B7B53E}"/>
    <dgm:cxn modelId="{626A1127-06BE-49C4-94BB-1B41302D9A37}" type="presOf" srcId="{73F6BC25-20CD-41A8-A137-57D49D22001B}" destId="{23661F37-BFD8-41FF-87E4-852BDDA722EE}" srcOrd="0" destOrd="6" presId="urn:microsoft.com/office/officeart/2005/8/layout/hList1"/>
    <dgm:cxn modelId="{B6945821-CB70-472C-A1A0-F5C2696F2B19}" type="presOf" srcId="{1D441235-E452-4653-B085-E0C865216AEA}" destId="{E0204996-5FDA-4E0C-98BD-053E8223F983}" srcOrd="0" destOrd="6" presId="urn:microsoft.com/office/officeart/2005/8/layout/hList1"/>
    <dgm:cxn modelId="{62FDC2B4-F25B-4EFC-A1D7-551C1B94FDD4}" type="presOf" srcId="{08196AFC-7ED5-42B2-86B5-62494B55AD3D}" destId="{146488E1-DC45-4460-8AD3-B16EC07C3E93}" srcOrd="0" destOrd="0" presId="urn:microsoft.com/office/officeart/2005/8/layout/hList1"/>
    <dgm:cxn modelId="{175B0B19-0DCE-4717-BD50-445C9E38CB9C}" type="presOf" srcId="{134528F5-C173-4C77-919E-5516CE284089}" destId="{23661F37-BFD8-41FF-87E4-852BDDA722EE}" srcOrd="0" destOrd="2" presId="urn:microsoft.com/office/officeart/2005/8/layout/hList1"/>
    <dgm:cxn modelId="{53B8AC19-94B2-4885-A51F-AC6E6DFE7A62}" srcId="{E4A2A6CB-72DB-4A54-9686-94964C2AF652}" destId="{08196AFC-7ED5-42B2-86B5-62494B55AD3D}" srcOrd="0" destOrd="0" parTransId="{5729B772-7CD7-4665-85A8-D077E5A05E3B}" sibTransId="{FB8B10F8-A76C-4FE8-8FF6-368625C01AD1}"/>
    <dgm:cxn modelId="{F0DB971A-AE16-4160-9CB0-2CE8B8DA2E1A}" srcId="{3DF6BDF7-C213-418F-AE50-03E6A8AC72BE}" destId="{B0D19043-F1C9-4B21-950F-569AB2499F93}" srcOrd="3" destOrd="0" parTransId="{8738E5F3-58C1-4386-BBD4-0FD747521833}" sibTransId="{C183E27F-86FF-4A4D-8765-C0C5D8C13129}"/>
    <dgm:cxn modelId="{28BDA356-DF87-4FDD-9086-9BC32500AF1F}" srcId="{4092FEC0-E81D-4D00-BE8E-4D5378A5B49C}" destId="{7D626E96-B5F8-4166-98A9-0157D294BFB1}" srcOrd="2" destOrd="0" parTransId="{A7D23F1B-7CB8-46AB-8077-56C874DCBBF8}" sibTransId="{10C2BBC7-5C31-47B5-BFA4-D5F4F82029F4}"/>
    <dgm:cxn modelId="{297BC8EB-7456-4CC5-AA55-056DC426804B}" srcId="{5891118A-F01E-4B1C-9E3D-795A13B021D7}" destId="{60CF7FA0-978C-4D0A-8D79-E0C15FB65346}" srcOrd="3" destOrd="0" parTransId="{2B3EB271-85E0-47E9-9492-9DF316BF05FD}" sibTransId="{C73AB794-B961-48AC-90A9-49D0156FD5FC}"/>
    <dgm:cxn modelId="{125EDFE6-FD1E-4E23-9DA6-A7C6C3444DB6}" srcId="{B0D19043-F1C9-4B21-950F-569AB2499F93}" destId="{A4AF5269-CC26-4571-B1EE-4DB9840BD823}" srcOrd="3" destOrd="0" parTransId="{4F13C58F-B76C-419C-A9FB-20153F9AE05B}" sibTransId="{682D0A69-09C1-4AFA-95A3-0B9C2B822A16}"/>
    <dgm:cxn modelId="{0970D79E-A4CB-4E8E-8ABD-C54E92CAE9AA}" srcId="{B0D19043-F1C9-4B21-950F-569AB2499F93}" destId="{E7060DE2-0E1A-4E12-A140-C12B0DDF95AC}" srcOrd="1" destOrd="0" parTransId="{CB1C3645-214F-4ACD-B7DA-C628750A296B}" sibTransId="{7FA7039D-A252-4901-BC60-A8B3C224DF1D}"/>
    <dgm:cxn modelId="{DFC7B891-7B8F-45E8-A470-C6475F4E88C6}" type="presOf" srcId="{5891118A-F01E-4B1C-9E3D-795A13B021D7}" destId="{41B74C72-F9A4-448D-ADA0-96EAEEAB94D2}" srcOrd="0" destOrd="0" presId="urn:microsoft.com/office/officeart/2005/8/layout/hList1"/>
    <dgm:cxn modelId="{555DE00C-72E7-42A5-A832-EAA67C71F10F}" type="presOf" srcId="{A4AF5269-CC26-4571-B1EE-4DB9840BD823}" destId="{E0204996-5FDA-4E0C-98BD-053E8223F983}" srcOrd="0" destOrd="3" presId="urn:microsoft.com/office/officeart/2005/8/layout/hList1"/>
    <dgm:cxn modelId="{A7BBC9D3-6198-4A5E-9769-549F6B011AC1}" srcId="{B0D19043-F1C9-4B21-950F-569AB2499F93}" destId="{5F7FCAFA-EB0C-4E0F-B74A-08D1071AA6C8}" srcOrd="4" destOrd="0" parTransId="{0169F9BA-5EE8-4216-98A7-4CD24193E186}" sibTransId="{B30604BC-1684-40FE-AF26-985FC93244D6}"/>
    <dgm:cxn modelId="{8A9E85BE-E16E-4460-AFDF-1BA5E75A7D33}" type="presOf" srcId="{F5AB8B8C-2CAF-4A95-B4FA-2258B6DF6C19}" destId="{23661F37-BFD8-41FF-87E4-852BDDA722EE}" srcOrd="0" destOrd="5" presId="urn:microsoft.com/office/officeart/2005/8/layout/hList1"/>
    <dgm:cxn modelId="{9F988352-274D-4717-BB09-E6DB12929AC9}" type="presOf" srcId="{E4A2A6CB-72DB-4A54-9686-94964C2AF652}" destId="{F86E127E-424A-4321-B66D-17DCFC67D03D}" srcOrd="0" destOrd="0" presId="urn:microsoft.com/office/officeart/2005/8/layout/hList1"/>
    <dgm:cxn modelId="{E370E341-3AC6-441D-B439-888A3D3EF504}" type="presOf" srcId="{60CF7FA0-978C-4D0A-8D79-E0C15FB65346}" destId="{23661F37-BFD8-41FF-87E4-852BDDA722EE}" srcOrd="0" destOrd="3" presId="urn:microsoft.com/office/officeart/2005/8/layout/hList1"/>
    <dgm:cxn modelId="{A81ED485-2387-4CB0-B772-899C1A67AA37}" type="presOf" srcId="{25DF6897-FAA9-47F1-8CEB-607696B99D11}" destId="{146488E1-DC45-4460-8AD3-B16EC07C3E93}" srcOrd="0" destOrd="3" presId="urn:microsoft.com/office/officeart/2005/8/layout/hList1"/>
    <dgm:cxn modelId="{7B614AC7-214F-42F9-9DD2-4BBAC0B5A3DD}" type="presParOf" srcId="{A7470E72-2518-4A24-B09E-3194202F9839}" destId="{C5B2492E-981B-4779-AE3F-6401CEEE649A}" srcOrd="0" destOrd="0" presId="urn:microsoft.com/office/officeart/2005/8/layout/hList1"/>
    <dgm:cxn modelId="{72740355-0D7A-499B-8CE7-6F4828BE9967}" type="presParOf" srcId="{C5B2492E-981B-4779-AE3F-6401CEEE649A}" destId="{41B74C72-F9A4-448D-ADA0-96EAEEAB94D2}" srcOrd="0" destOrd="0" presId="urn:microsoft.com/office/officeart/2005/8/layout/hList1"/>
    <dgm:cxn modelId="{A769C295-2184-45D6-8620-BAF4210C7C0D}" type="presParOf" srcId="{C5B2492E-981B-4779-AE3F-6401CEEE649A}" destId="{23661F37-BFD8-41FF-87E4-852BDDA722EE}" srcOrd="1" destOrd="0" presId="urn:microsoft.com/office/officeart/2005/8/layout/hList1"/>
    <dgm:cxn modelId="{6CD020CE-EBE9-495D-9792-9EEA95C5E38A}" type="presParOf" srcId="{A7470E72-2518-4A24-B09E-3194202F9839}" destId="{463FAB10-F79C-4D83-8B51-0BF9B72B402B}" srcOrd="1" destOrd="0" presId="urn:microsoft.com/office/officeart/2005/8/layout/hList1"/>
    <dgm:cxn modelId="{2F8B7B07-34B4-4515-AFB6-71E989B665BF}" type="presParOf" srcId="{A7470E72-2518-4A24-B09E-3194202F9839}" destId="{0DCFAF89-8B66-4EC9-B085-B416FBAA82D5}" srcOrd="2" destOrd="0" presId="urn:microsoft.com/office/officeart/2005/8/layout/hList1"/>
    <dgm:cxn modelId="{A7A7EB96-F56A-45D0-A0C6-449F84191B06}" type="presParOf" srcId="{0DCFAF89-8B66-4EC9-B085-B416FBAA82D5}" destId="{F86E127E-424A-4321-B66D-17DCFC67D03D}" srcOrd="0" destOrd="0" presId="urn:microsoft.com/office/officeart/2005/8/layout/hList1"/>
    <dgm:cxn modelId="{5329D07C-6AE4-483F-A770-F8DA8ECFC272}" type="presParOf" srcId="{0DCFAF89-8B66-4EC9-B085-B416FBAA82D5}" destId="{146488E1-DC45-4460-8AD3-B16EC07C3E93}" srcOrd="1" destOrd="0" presId="urn:microsoft.com/office/officeart/2005/8/layout/hList1"/>
    <dgm:cxn modelId="{384736A6-6E21-4C27-AF37-A7010BCA933B}" type="presParOf" srcId="{A7470E72-2518-4A24-B09E-3194202F9839}" destId="{6661CC14-F4A3-483B-8B80-583AEF57A4D8}" srcOrd="3" destOrd="0" presId="urn:microsoft.com/office/officeart/2005/8/layout/hList1"/>
    <dgm:cxn modelId="{555A9422-7480-475A-8F4D-66EECF278387}" type="presParOf" srcId="{A7470E72-2518-4A24-B09E-3194202F9839}" destId="{DE4A6F1C-C78A-4AD1-8BFE-5BD463835A3C}" srcOrd="4" destOrd="0" presId="urn:microsoft.com/office/officeart/2005/8/layout/hList1"/>
    <dgm:cxn modelId="{05B8B273-674C-43F5-965C-6616B1F6E4AA}" type="presParOf" srcId="{DE4A6F1C-C78A-4AD1-8BFE-5BD463835A3C}" destId="{7C5B72FD-9719-4A21-AB5C-B85B0D762DA8}" srcOrd="0" destOrd="0" presId="urn:microsoft.com/office/officeart/2005/8/layout/hList1"/>
    <dgm:cxn modelId="{1C236AED-039B-4204-979F-71D09EF587EE}" type="presParOf" srcId="{DE4A6F1C-C78A-4AD1-8BFE-5BD463835A3C}" destId="{368609CB-07AD-4582-AA8F-0235B82A6F56}" srcOrd="1" destOrd="0" presId="urn:microsoft.com/office/officeart/2005/8/layout/hList1"/>
    <dgm:cxn modelId="{37357024-E9E7-40A3-9EA8-920DCEC37570}" type="presParOf" srcId="{A7470E72-2518-4A24-B09E-3194202F9839}" destId="{BE1FF4F3-AE00-423A-9DAB-3BF30C5CC19D}" srcOrd="5" destOrd="0" presId="urn:microsoft.com/office/officeart/2005/8/layout/hList1"/>
    <dgm:cxn modelId="{12DEE1EE-FE7C-4BCF-B8AB-E94B547BF924}" type="presParOf" srcId="{A7470E72-2518-4A24-B09E-3194202F9839}" destId="{8593CDBE-0592-4BAE-B0EB-63BF58B00B33}" srcOrd="6" destOrd="0" presId="urn:microsoft.com/office/officeart/2005/8/layout/hList1"/>
    <dgm:cxn modelId="{0C3E71F7-E631-4224-9A82-2CC894FCB821}" type="presParOf" srcId="{8593CDBE-0592-4BAE-B0EB-63BF58B00B33}" destId="{DE6FEF18-7A09-4C1E-91A9-38E1A5EB6A22}" srcOrd="0" destOrd="0" presId="urn:microsoft.com/office/officeart/2005/8/layout/hList1"/>
    <dgm:cxn modelId="{0471C81C-0C1E-4298-9A2F-B009D520135D}" type="presParOf" srcId="{8593CDBE-0592-4BAE-B0EB-63BF58B00B33}" destId="{E0204996-5FDA-4E0C-98BD-053E8223F983}" srcOrd="1" destOrd="0" presId="urn:microsoft.com/office/officeart/2005/8/layout/h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F6BDF7-C213-418F-AE50-03E6A8AC72B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DC545E4-5B8B-423C-A24A-0969ED79A02B}">
      <dgm:prSet phldrT="[Texte]" custT="1"/>
      <dgm:spPr/>
      <dgm:t>
        <a:bodyPr/>
        <a:lstStyle/>
        <a:p>
          <a:r>
            <a:rPr lang="fr-FR" sz="1800" dirty="0" smtClean="0"/>
            <a:t>Due diligences</a:t>
          </a:r>
          <a:endParaRPr lang="fr-FR" sz="1800" dirty="0"/>
        </a:p>
      </dgm:t>
    </dgm:pt>
    <dgm:pt modelId="{C912B150-8F55-4D75-B92B-E7900CF56881}" type="parTrans" cxnId="{48747D82-7F6A-42CD-BE99-94B7D7C7BE14}">
      <dgm:prSet/>
      <dgm:spPr/>
      <dgm:t>
        <a:bodyPr/>
        <a:lstStyle/>
        <a:p>
          <a:endParaRPr lang="fr-FR" sz="2000"/>
        </a:p>
      </dgm:t>
    </dgm:pt>
    <dgm:pt modelId="{85FB432F-C9CB-42F3-9FAE-40E6295249C5}" type="sibTrans" cxnId="{48747D82-7F6A-42CD-BE99-94B7D7C7BE14}">
      <dgm:prSet/>
      <dgm:spPr/>
      <dgm:t>
        <a:bodyPr/>
        <a:lstStyle/>
        <a:p>
          <a:endParaRPr lang="fr-FR" sz="2000"/>
        </a:p>
      </dgm:t>
    </dgm:pt>
    <dgm:pt modelId="{5891118A-F01E-4B1C-9E3D-795A13B021D7}">
      <dgm:prSet phldrT="[Texte]" custT="1"/>
      <dgm:spPr/>
      <dgm:t>
        <a:bodyPr/>
        <a:lstStyle/>
        <a:p>
          <a:r>
            <a:rPr lang="fr-FR" sz="1800" dirty="0" smtClean="0"/>
            <a:t>Activité de conseil aux entreprises</a:t>
          </a:r>
          <a:endParaRPr lang="fr-FR" sz="1800" dirty="0"/>
        </a:p>
      </dgm:t>
    </dgm:pt>
    <dgm:pt modelId="{0AF4EC99-7BC8-4D2F-8781-98EDA2F8D36A}" type="parTrans" cxnId="{CBF9F1D7-4168-42BE-BCBB-09D54B426532}">
      <dgm:prSet/>
      <dgm:spPr/>
      <dgm:t>
        <a:bodyPr/>
        <a:lstStyle/>
        <a:p>
          <a:endParaRPr lang="fr-FR" sz="2000"/>
        </a:p>
      </dgm:t>
    </dgm:pt>
    <dgm:pt modelId="{2DA919D1-4A3E-4590-AD2E-F5D4E5430EBB}" type="sibTrans" cxnId="{CBF9F1D7-4168-42BE-BCBB-09D54B426532}">
      <dgm:prSet/>
      <dgm:spPr/>
      <dgm:t>
        <a:bodyPr/>
        <a:lstStyle/>
        <a:p>
          <a:endParaRPr lang="fr-FR" sz="2000"/>
        </a:p>
      </dgm:t>
    </dgm:pt>
    <dgm:pt modelId="{E4A2A6CB-72DB-4A54-9686-94964C2AF652}">
      <dgm:prSet phldrT="[Texte]" custT="1"/>
      <dgm:spPr/>
      <dgm:t>
        <a:bodyPr/>
        <a:lstStyle/>
        <a:p>
          <a:r>
            <a:rPr lang="fr-FR" sz="1800" dirty="0" smtClean="0"/>
            <a:t>Règles déontologiques</a:t>
          </a:r>
          <a:endParaRPr lang="fr-FR" sz="1800" dirty="0"/>
        </a:p>
      </dgm:t>
    </dgm:pt>
    <dgm:pt modelId="{72E067F0-4081-4513-B192-BF8BD8248FF4}" type="parTrans" cxnId="{7F588D8C-6588-4F51-A132-CAB5EE92075F}">
      <dgm:prSet/>
      <dgm:spPr/>
      <dgm:t>
        <a:bodyPr/>
        <a:lstStyle/>
        <a:p>
          <a:endParaRPr lang="fr-FR" sz="2000"/>
        </a:p>
      </dgm:t>
    </dgm:pt>
    <dgm:pt modelId="{E48740C6-1A6C-4784-80CE-2CBCDE1F91D0}" type="sibTrans" cxnId="{7F588D8C-6588-4F51-A132-CAB5EE92075F}">
      <dgm:prSet/>
      <dgm:spPr/>
      <dgm:t>
        <a:bodyPr/>
        <a:lstStyle/>
        <a:p>
          <a:endParaRPr lang="fr-FR" sz="2000"/>
        </a:p>
      </dgm:t>
    </dgm:pt>
    <dgm:pt modelId="{08196AFC-7ED5-42B2-86B5-62494B55AD3D}">
      <dgm:prSet phldrT="[Texte]" custT="1"/>
      <dgm:spPr/>
      <dgm:t>
        <a:bodyPr/>
        <a:lstStyle/>
        <a:p>
          <a:r>
            <a:rPr lang="fr-FR" sz="1800" dirty="0" smtClean="0"/>
            <a:t>Honnêteté, loyauté, professionnalisme</a:t>
          </a:r>
          <a:endParaRPr lang="fr-FR" sz="1800" dirty="0"/>
        </a:p>
      </dgm:t>
    </dgm:pt>
    <dgm:pt modelId="{5729B772-7CD7-4665-85A8-D077E5A05E3B}" type="parTrans" cxnId="{53B8AC19-94B2-4885-A51F-AC6E6DFE7A62}">
      <dgm:prSet/>
      <dgm:spPr/>
      <dgm:t>
        <a:bodyPr/>
        <a:lstStyle/>
        <a:p>
          <a:endParaRPr lang="fr-FR" sz="2000"/>
        </a:p>
      </dgm:t>
    </dgm:pt>
    <dgm:pt modelId="{FB8B10F8-A76C-4FE8-8FF6-368625C01AD1}" type="sibTrans" cxnId="{53B8AC19-94B2-4885-A51F-AC6E6DFE7A62}">
      <dgm:prSet/>
      <dgm:spPr/>
      <dgm:t>
        <a:bodyPr/>
        <a:lstStyle/>
        <a:p>
          <a:endParaRPr lang="fr-FR" sz="2000"/>
        </a:p>
      </dgm:t>
    </dgm:pt>
    <dgm:pt modelId="{4092FEC0-E81D-4D00-BE8E-4D5378A5B49C}">
      <dgm:prSet phldrT="[Texte]" custT="1"/>
      <dgm:spPr/>
      <dgm:t>
        <a:bodyPr/>
        <a:lstStyle/>
        <a:p>
          <a:r>
            <a:rPr lang="fr-FR" sz="1800" dirty="0" smtClean="0"/>
            <a:t>Information de la Commission</a:t>
          </a:r>
          <a:endParaRPr lang="fr-FR" sz="1800" dirty="0"/>
        </a:p>
      </dgm:t>
    </dgm:pt>
    <dgm:pt modelId="{EFBB2F3E-C326-48C4-8AF3-69EC74987BC5}" type="parTrans" cxnId="{338397D1-B8EB-43FF-8191-7550366E7FFB}">
      <dgm:prSet/>
      <dgm:spPr/>
      <dgm:t>
        <a:bodyPr/>
        <a:lstStyle/>
        <a:p>
          <a:endParaRPr lang="fr-FR" sz="2000"/>
        </a:p>
      </dgm:t>
    </dgm:pt>
    <dgm:pt modelId="{929A6CF9-D38B-4961-A069-8815EE845D32}" type="sibTrans" cxnId="{338397D1-B8EB-43FF-8191-7550366E7FFB}">
      <dgm:prSet/>
      <dgm:spPr/>
      <dgm:t>
        <a:bodyPr/>
        <a:lstStyle/>
        <a:p>
          <a:endParaRPr lang="fr-FR" sz="2000"/>
        </a:p>
      </dgm:t>
    </dgm:pt>
    <dgm:pt modelId="{3361C516-8F47-4657-89B2-B164D876C756}">
      <dgm:prSet phldrT="[Texte]" custT="1"/>
      <dgm:spPr/>
      <dgm:t>
        <a:bodyPr/>
        <a:lstStyle/>
        <a:p>
          <a:r>
            <a:rPr lang="fr-FR" sz="1800" dirty="0" smtClean="0"/>
            <a:t>Changement des statuts, capital, siège, dirigeants,</a:t>
          </a:r>
          <a:endParaRPr lang="fr-FR" sz="1800" dirty="0"/>
        </a:p>
      </dgm:t>
    </dgm:pt>
    <dgm:pt modelId="{32A7BF2F-C564-4990-8D4C-2EA5229EE321}" type="parTrans" cxnId="{E08E2567-2F5A-4F20-AB81-B3D57730DA0F}">
      <dgm:prSet/>
      <dgm:spPr/>
      <dgm:t>
        <a:bodyPr/>
        <a:lstStyle/>
        <a:p>
          <a:endParaRPr lang="fr-FR" sz="2000"/>
        </a:p>
      </dgm:t>
    </dgm:pt>
    <dgm:pt modelId="{D1AC9F77-C8F6-400A-AE42-8CF9591B2947}" type="sibTrans" cxnId="{E08E2567-2F5A-4F20-AB81-B3D57730DA0F}">
      <dgm:prSet/>
      <dgm:spPr/>
      <dgm:t>
        <a:bodyPr/>
        <a:lstStyle/>
        <a:p>
          <a:endParaRPr lang="fr-FR" sz="2000"/>
        </a:p>
      </dgm:t>
    </dgm:pt>
    <dgm:pt modelId="{B0D19043-F1C9-4B21-950F-569AB2499F93}">
      <dgm:prSet phldrT="[Texte]" custT="1"/>
      <dgm:spPr/>
      <dgm:t>
        <a:bodyPr/>
        <a:lstStyle/>
        <a:p>
          <a:r>
            <a:rPr lang="fr-FR" sz="1800" dirty="0" smtClean="0"/>
            <a:t>Information du client</a:t>
          </a:r>
          <a:endParaRPr lang="fr-FR" sz="1800" dirty="0"/>
        </a:p>
      </dgm:t>
    </dgm:pt>
    <dgm:pt modelId="{8738E5F3-58C1-4386-BBD4-0FD747521833}" type="parTrans" cxnId="{F0DB971A-AE16-4160-9CB0-2CE8B8DA2E1A}">
      <dgm:prSet/>
      <dgm:spPr/>
      <dgm:t>
        <a:bodyPr/>
        <a:lstStyle/>
        <a:p>
          <a:endParaRPr lang="fr-FR" sz="2000"/>
        </a:p>
      </dgm:t>
    </dgm:pt>
    <dgm:pt modelId="{C183E27F-86FF-4A4D-8765-C0C5D8C13129}" type="sibTrans" cxnId="{F0DB971A-AE16-4160-9CB0-2CE8B8DA2E1A}">
      <dgm:prSet/>
      <dgm:spPr/>
      <dgm:t>
        <a:bodyPr/>
        <a:lstStyle/>
        <a:p>
          <a:endParaRPr lang="fr-FR" sz="2000"/>
        </a:p>
      </dgm:t>
    </dgm:pt>
    <dgm:pt modelId="{C0A99EFC-C6A7-40FB-8067-E772E7C507D4}">
      <dgm:prSet phldrT="[Texte]" custT="1"/>
      <dgm:spPr/>
      <dgm:t>
        <a:bodyPr/>
        <a:lstStyle/>
        <a:p>
          <a:r>
            <a:rPr lang="fr-FR" sz="1800" dirty="0" smtClean="0"/>
            <a:t>Exécution des ordres</a:t>
          </a:r>
          <a:endParaRPr lang="fr-FR" sz="1800" dirty="0"/>
        </a:p>
      </dgm:t>
    </dgm:pt>
    <dgm:pt modelId="{4D9A9C02-7DAD-49C2-AB52-5E290C37A7E9}" type="parTrans" cxnId="{89A6A90B-D92E-41DC-97F7-C8E982BE4920}">
      <dgm:prSet/>
      <dgm:spPr/>
      <dgm:t>
        <a:bodyPr/>
        <a:lstStyle/>
        <a:p>
          <a:endParaRPr lang="fr-FR" sz="2000"/>
        </a:p>
      </dgm:t>
    </dgm:pt>
    <dgm:pt modelId="{FBB0DB0F-2775-44AF-AC66-080E42C05889}" type="sibTrans" cxnId="{89A6A90B-D92E-41DC-97F7-C8E982BE4920}">
      <dgm:prSet/>
      <dgm:spPr/>
      <dgm:t>
        <a:bodyPr/>
        <a:lstStyle/>
        <a:p>
          <a:endParaRPr lang="fr-FR" sz="2000"/>
        </a:p>
      </dgm:t>
    </dgm:pt>
    <dgm:pt modelId="{270FD453-EC6C-4E72-A80E-741FD29C8449}">
      <dgm:prSet phldrT="[Texte]" custT="1"/>
      <dgm:spPr/>
      <dgm:t>
        <a:bodyPr/>
        <a:lstStyle/>
        <a:p>
          <a:r>
            <a:rPr lang="fr-FR" sz="1800" dirty="0" smtClean="0"/>
            <a:t>Convention d’accompagnement</a:t>
          </a:r>
          <a:endParaRPr lang="fr-FR" sz="1800" dirty="0"/>
        </a:p>
      </dgm:t>
    </dgm:pt>
    <dgm:pt modelId="{7CE8C4ED-ED0A-4228-B437-A331FDADC9B7}" type="parTrans" cxnId="{618AF2BA-2714-47FE-8BD2-BBBD635EEE32}">
      <dgm:prSet/>
      <dgm:spPr/>
      <dgm:t>
        <a:bodyPr/>
        <a:lstStyle/>
        <a:p>
          <a:endParaRPr lang="fr-FR" sz="2000"/>
        </a:p>
      </dgm:t>
    </dgm:pt>
    <dgm:pt modelId="{74B01E11-AC94-4DAF-832A-9C0318CECC4F}" type="sibTrans" cxnId="{618AF2BA-2714-47FE-8BD2-BBBD635EEE32}">
      <dgm:prSet/>
      <dgm:spPr/>
      <dgm:t>
        <a:bodyPr/>
        <a:lstStyle/>
        <a:p>
          <a:endParaRPr lang="fr-FR" sz="2000"/>
        </a:p>
      </dgm:t>
    </dgm:pt>
    <dgm:pt modelId="{42A0F0DB-1670-4C9C-BF92-2ECE9E71F71A}">
      <dgm:prSet phldrT="[Texte]" custT="1"/>
      <dgm:spPr/>
      <dgm:t>
        <a:bodyPr/>
        <a:lstStyle/>
        <a:p>
          <a:r>
            <a:rPr lang="fr-FR" sz="1800" dirty="0" smtClean="0"/>
            <a:t>Détection et gestion des conflits d’intérêt</a:t>
          </a:r>
          <a:endParaRPr lang="fr-FR" sz="1800" dirty="0"/>
        </a:p>
      </dgm:t>
    </dgm:pt>
    <dgm:pt modelId="{1CDA9B57-6EA1-4F9C-AFFF-DD8E022E0F6D}" type="parTrans" cxnId="{AACFF219-B753-4C94-A545-F321B86798B9}">
      <dgm:prSet/>
      <dgm:spPr/>
      <dgm:t>
        <a:bodyPr/>
        <a:lstStyle/>
        <a:p>
          <a:endParaRPr lang="fr-FR" sz="2000"/>
        </a:p>
      </dgm:t>
    </dgm:pt>
    <dgm:pt modelId="{BA92DBA2-DFC6-479D-88BB-9A1CF8EB26D9}" type="sibTrans" cxnId="{AACFF219-B753-4C94-A545-F321B86798B9}">
      <dgm:prSet/>
      <dgm:spPr/>
      <dgm:t>
        <a:bodyPr/>
        <a:lstStyle/>
        <a:p>
          <a:endParaRPr lang="fr-FR" sz="2000"/>
        </a:p>
      </dgm:t>
    </dgm:pt>
    <dgm:pt modelId="{1AD974BD-200A-44B4-937C-9521BDB9FCBC}">
      <dgm:prSet phldrT="[Texte]" custT="1"/>
      <dgm:spPr/>
      <dgm:t>
        <a:bodyPr/>
        <a:lstStyle/>
        <a:p>
          <a:r>
            <a:rPr lang="fr-FR" sz="1800" dirty="0" smtClean="0"/>
            <a:t>Secret professionnel</a:t>
          </a:r>
          <a:endParaRPr lang="fr-FR" sz="1800" dirty="0"/>
        </a:p>
      </dgm:t>
    </dgm:pt>
    <dgm:pt modelId="{B4D5AB68-14D2-4787-87BA-BF78D53D6372}" type="parTrans" cxnId="{881F7DD0-69A9-451A-BB5D-510A189E0CBB}">
      <dgm:prSet/>
      <dgm:spPr/>
      <dgm:t>
        <a:bodyPr/>
        <a:lstStyle/>
        <a:p>
          <a:endParaRPr lang="fr-FR" sz="2000"/>
        </a:p>
      </dgm:t>
    </dgm:pt>
    <dgm:pt modelId="{36EED075-4A26-4CC9-9726-E4128E21435C}" type="sibTrans" cxnId="{881F7DD0-69A9-451A-BB5D-510A189E0CBB}">
      <dgm:prSet/>
      <dgm:spPr/>
      <dgm:t>
        <a:bodyPr/>
        <a:lstStyle/>
        <a:p>
          <a:endParaRPr lang="fr-FR" sz="2000"/>
        </a:p>
      </dgm:t>
    </dgm:pt>
    <dgm:pt modelId="{D89AE64B-F9D4-4CF9-BFA5-1011D45718BC}">
      <dgm:prSet phldrT="[Texte]" custT="1"/>
      <dgm:spPr/>
      <dgm:t>
        <a:bodyPr/>
        <a:lstStyle/>
        <a:p>
          <a:r>
            <a:rPr lang="fr-FR" sz="1800" dirty="0" smtClean="0"/>
            <a:t>Neutralité</a:t>
          </a:r>
          <a:endParaRPr lang="fr-FR" sz="1800" dirty="0"/>
        </a:p>
      </dgm:t>
    </dgm:pt>
    <dgm:pt modelId="{8C83F2F9-B799-479A-832B-BF9F18FE5B88}" type="parTrans" cxnId="{318FF8DE-8125-451C-AFB2-A6CFC492C400}">
      <dgm:prSet/>
      <dgm:spPr/>
      <dgm:t>
        <a:bodyPr/>
        <a:lstStyle/>
        <a:p>
          <a:endParaRPr lang="fr-FR" sz="2000"/>
        </a:p>
      </dgm:t>
    </dgm:pt>
    <dgm:pt modelId="{93CE2E7E-2D8D-4B7E-AECB-B7F4D9B80A87}" type="sibTrans" cxnId="{318FF8DE-8125-451C-AFB2-A6CFC492C400}">
      <dgm:prSet/>
      <dgm:spPr/>
      <dgm:t>
        <a:bodyPr/>
        <a:lstStyle/>
        <a:p>
          <a:endParaRPr lang="fr-FR" sz="2000"/>
        </a:p>
      </dgm:t>
    </dgm:pt>
    <dgm:pt modelId="{F1E3FD55-5D6F-449B-95FE-2EA7F09C529D}">
      <dgm:prSet phldrT="[Texte]" custT="1"/>
      <dgm:spPr/>
      <dgm:t>
        <a:bodyPr/>
        <a:lstStyle/>
        <a:p>
          <a:r>
            <a:rPr lang="fr-FR" sz="1800" dirty="0" smtClean="0"/>
            <a:t>Information précise, claire et non trompeuse  </a:t>
          </a:r>
          <a:endParaRPr lang="fr-FR" sz="1800" dirty="0"/>
        </a:p>
      </dgm:t>
    </dgm:pt>
    <dgm:pt modelId="{F2CFDA8C-DA74-4650-A0D4-CFA7AADD6C5F}" type="parTrans" cxnId="{295E1B95-5D18-43DF-B81B-108A135AD432}">
      <dgm:prSet/>
      <dgm:spPr/>
      <dgm:t>
        <a:bodyPr/>
        <a:lstStyle/>
        <a:p>
          <a:endParaRPr lang="fr-FR" sz="2000"/>
        </a:p>
      </dgm:t>
    </dgm:pt>
    <dgm:pt modelId="{44954449-9FAD-4E8D-87D0-3BD924B600CA}" type="sibTrans" cxnId="{295E1B95-5D18-43DF-B81B-108A135AD432}">
      <dgm:prSet/>
      <dgm:spPr/>
      <dgm:t>
        <a:bodyPr/>
        <a:lstStyle/>
        <a:p>
          <a:endParaRPr lang="fr-FR" sz="2000"/>
        </a:p>
      </dgm:t>
    </dgm:pt>
    <dgm:pt modelId="{3909322A-97A1-4DA6-B241-2C08583B237C}">
      <dgm:prSet phldrT="[Texte]" custT="1"/>
      <dgm:spPr/>
      <dgm:t>
        <a:bodyPr/>
        <a:lstStyle/>
        <a:p>
          <a:r>
            <a:rPr lang="fr-FR" sz="1800" dirty="0" smtClean="0"/>
            <a:t>Cessation d’emploi d’agent inscrit</a:t>
          </a:r>
          <a:endParaRPr lang="fr-FR" sz="1800" dirty="0"/>
        </a:p>
      </dgm:t>
    </dgm:pt>
    <dgm:pt modelId="{1757042C-D0FA-4452-BD3D-124EBDF78E4A}" type="parTrans" cxnId="{01F78390-5989-4E99-BB31-55D07BD4EE54}">
      <dgm:prSet/>
      <dgm:spPr/>
      <dgm:t>
        <a:bodyPr/>
        <a:lstStyle/>
        <a:p>
          <a:endParaRPr lang="fr-FR" sz="2000"/>
        </a:p>
      </dgm:t>
    </dgm:pt>
    <dgm:pt modelId="{18EFF5EC-06E6-4472-8BFA-1EFBFEB6AB25}" type="sibTrans" cxnId="{01F78390-5989-4E99-BB31-55D07BD4EE54}">
      <dgm:prSet/>
      <dgm:spPr/>
      <dgm:t>
        <a:bodyPr/>
        <a:lstStyle/>
        <a:p>
          <a:endParaRPr lang="fr-FR" sz="2000"/>
        </a:p>
      </dgm:t>
    </dgm:pt>
    <dgm:pt modelId="{76A668DC-F7A3-4934-B916-90ECC5B88D04}">
      <dgm:prSet phldrT="[Texte]" custT="1"/>
      <dgm:spPr/>
      <dgm:t>
        <a:bodyPr/>
        <a:lstStyle/>
        <a:p>
          <a:r>
            <a:rPr lang="fr-FR" sz="1800" dirty="0" smtClean="0"/>
            <a:t>Cession d’actifs</a:t>
          </a:r>
          <a:endParaRPr lang="fr-FR" sz="1800" dirty="0"/>
        </a:p>
      </dgm:t>
    </dgm:pt>
    <dgm:pt modelId="{EA6EC3AC-2A2C-4EBC-A800-099974A48CFA}" type="parTrans" cxnId="{E4FA3A3B-EBBB-428E-BB0E-FC359B8360D9}">
      <dgm:prSet/>
      <dgm:spPr/>
      <dgm:t>
        <a:bodyPr/>
        <a:lstStyle/>
        <a:p>
          <a:endParaRPr lang="fr-FR" sz="2000"/>
        </a:p>
      </dgm:t>
    </dgm:pt>
    <dgm:pt modelId="{C435F23F-98EA-4FF8-8586-82DC20FB4EB6}" type="sibTrans" cxnId="{E4FA3A3B-EBBB-428E-BB0E-FC359B8360D9}">
      <dgm:prSet/>
      <dgm:spPr/>
      <dgm:t>
        <a:bodyPr/>
        <a:lstStyle/>
        <a:p>
          <a:endParaRPr lang="fr-FR" sz="2000"/>
        </a:p>
      </dgm:t>
    </dgm:pt>
    <dgm:pt modelId="{0A4F3751-2131-4784-8D07-8FA7A1ECD25A}">
      <dgm:prSet phldrT="[Texte]" custT="1"/>
      <dgm:spPr/>
      <dgm:t>
        <a:bodyPr/>
        <a:lstStyle/>
        <a:p>
          <a:r>
            <a:rPr lang="fr-FR" sz="1800" dirty="0" smtClean="0"/>
            <a:t>Action judiciaire</a:t>
          </a:r>
          <a:endParaRPr lang="fr-FR" sz="1800" dirty="0"/>
        </a:p>
      </dgm:t>
    </dgm:pt>
    <dgm:pt modelId="{6F10436E-6BF4-4918-948F-5F60CB863C66}" type="parTrans" cxnId="{F1304568-28FC-400E-8C1B-BF0969B95885}">
      <dgm:prSet/>
      <dgm:spPr/>
      <dgm:t>
        <a:bodyPr/>
        <a:lstStyle/>
        <a:p>
          <a:endParaRPr lang="fr-FR" sz="2000"/>
        </a:p>
      </dgm:t>
    </dgm:pt>
    <dgm:pt modelId="{1B990D20-8120-499E-930B-7037D9A49EE7}" type="sibTrans" cxnId="{F1304568-28FC-400E-8C1B-BF0969B95885}">
      <dgm:prSet/>
      <dgm:spPr/>
      <dgm:t>
        <a:bodyPr/>
        <a:lstStyle/>
        <a:p>
          <a:endParaRPr lang="fr-FR" sz="2000"/>
        </a:p>
      </dgm:t>
    </dgm:pt>
    <dgm:pt modelId="{AD88562F-840C-4A1B-AD89-768CFC227A20}">
      <dgm:prSet phldrT="[Texte]" custT="1"/>
      <dgm:spPr/>
      <dgm:t>
        <a:bodyPr/>
        <a:lstStyle/>
        <a:p>
          <a:r>
            <a:rPr lang="fr-FR" sz="1800" dirty="0" smtClean="0"/>
            <a:t>Transactions  du personnel</a:t>
          </a:r>
          <a:endParaRPr lang="fr-FR" sz="1800" dirty="0"/>
        </a:p>
      </dgm:t>
    </dgm:pt>
    <dgm:pt modelId="{DABAA53B-CC90-4FFF-8D79-3AD38F6DB16E}" type="parTrans" cxnId="{0E0725B4-2D38-46B6-BACA-34F1C23752F0}">
      <dgm:prSet/>
      <dgm:spPr/>
      <dgm:t>
        <a:bodyPr/>
        <a:lstStyle/>
        <a:p>
          <a:endParaRPr lang="fr-FR" sz="2000"/>
        </a:p>
      </dgm:t>
    </dgm:pt>
    <dgm:pt modelId="{375B67B5-E98C-4E7D-90FC-FBD0986ECD2E}" type="sibTrans" cxnId="{0E0725B4-2D38-46B6-BACA-34F1C23752F0}">
      <dgm:prSet/>
      <dgm:spPr/>
      <dgm:t>
        <a:bodyPr/>
        <a:lstStyle/>
        <a:p>
          <a:endParaRPr lang="fr-FR" sz="2000"/>
        </a:p>
      </dgm:t>
    </dgm:pt>
    <dgm:pt modelId="{0E3DEDE1-DB26-4CE1-83C4-44DE64B7F024}">
      <dgm:prSet phldrT="[Texte]" custT="1"/>
      <dgm:spPr/>
      <dgm:t>
        <a:bodyPr/>
        <a:lstStyle/>
        <a:p>
          <a:r>
            <a:rPr lang="fr-FR" sz="1800" dirty="0" smtClean="0"/>
            <a:t>Rapport de conformité</a:t>
          </a:r>
          <a:endParaRPr lang="fr-FR" sz="1800" dirty="0"/>
        </a:p>
      </dgm:t>
    </dgm:pt>
    <dgm:pt modelId="{79167F06-88A5-4DD6-AA61-0F8CF831945A}" type="parTrans" cxnId="{B2C47041-7192-4964-9DCB-A7CFCE14A904}">
      <dgm:prSet/>
      <dgm:spPr/>
      <dgm:t>
        <a:bodyPr/>
        <a:lstStyle/>
        <a:p>
          <a:endParaRPr lang="fr-FR" sz="2000"/>
        </a:p>
      </dgm:t>
    </dgm:pt>
    <dgm:pt modelId="{A7EC4FE0-C741-4E6C-88DF-17DBB803B61A}" type="sibTrans" cxnId="{B2C47041-7192-4964-9DCB-A7CFCE14A904}">
      <dgm:prSet/>
      <dgm:spPr/>
      <dgm:t>
        <a:bodyPr/>
        <a:lstStyle/>
        <a:p>
          <a:endParaRPr lang="fr-FR" sz="2000"/>
        </a:p>
      </dgm:t>
    </dgm:pt>
    <dgm:pt modelId="{37F249FF-612B-4351-888C-738C8E6CAB5E}">
      <dgm:prSet phldrT="[Texte]" custT="1"/>
      <dgm:spPr/>
      <dgm:t>
        <a:bodyPr/>
        <a:lstStyle/>
        <a:p>
          <a:endParaRPr lang="fr-FR" sz="1800" dirty="0"/>
        </a:p>
      </dgm:t>
    </dgm:pt>
    <dgm:pt modelId="{4B3716F6-2776-4BA0-840C-94DAD0DC28DD}" type="parTrans" cxnId="{58892D53-0D89-4E5F-957A-A0078A9A562B}">
      <dgm:prSet/>
      <dgm:spPr/>
      <dgm:t>
        <a:bodyPr/>
        <a:lstStyle/>
        <a:p>
          <a:endParaRPr lang="fr-FR" sz="2000"/>
        </a:p>
      </dgm:t>
    </dgm:pt>
    <dgm:pt modelId="{EC7E6AAF-C431-4D47-AC2B-E89962B984A2}" type="sibTrans" cxnId="{58892D53-0D89-4E5F-957A-A0078A9A562B}">
      <dgm:prSet/>
      <dgm:spPr/>
      <dgm:t>
        <a:bodyPr/>
        <a:lstStyle/>
        <a:p>
          <a:endParaRPr lang="fr-FR" sz="2000"/>
        </a:p>
      </dgm:t>
    </dgm:pt>
    <dgm:pt modelId="{FAD9BABF-541A-46B3-8D66-24673F525754}">
      <dgm:prSet phldrT="[Texte]" custT="1"/>
      <dgm:spPr/>
      <dgm:t>
        <a:bodyPr/>
        <a:lstStyle/>
        <a:p>
          <a:r>
            <a:rPr lang="fr-FR" sz="1800" dirty="0" smtClean="0"/>
            <a:t>Question, document</a:t>
          </a:r>
          <a:endParaRPr lang="fr-FR" sz="1800" dirty="0"/>
        </a:p>
      </dgm:t>
    </dgm:pt>
    <dgm:pt modelId="{62782948-1093-4639-8DE7-59FA21A295C1}" type="parTrans" cxnId="{BF5CC187-9AD4-49AB-8374-1B762F1099F1}">
      <dgm:prSet/>
      <dgm:spPr/>
      <dgm:t>
        <a:bodyPr/>
        <a:lstStyle/>
        <a:p>
          <a:endParaRPr lang="fr-FR" sz="2000"/>
        </a:p>
      </dgm:t>
    </dgm:pt>
    <dgm:pt modelId="{94EF6A62-55E4-4B42-8CDF-F50B2471CC3E}" type="sibTrans" cxnId="{BF5CC187-9AD4-49AB-8374-1B762F1099F1}">
      <dgm:prSet/>
      <dgm:spPr/>
      <dgm:t>
        <a:bodyPr/>
        <a:lstStyle/>
        <a:p>
          <a:endParaRPr lang="fr-FR" sz="2000"/>
        </a:p>
      </dgm:t>
    </dgm:pt>
    <dgm:pt modelId="{8D2F78D5-7E49-45FF-B023-DF457ADA39B7}">
      <dgm:prSet phldrT="[Texte]" custT="1"/>
      <dgm:spPr/>
      <dgm:t>
        <a:bodyPr/>
        <a:lstStyle/>
        <a:p>
          <a:r>
            <a:rPr lang="fr-FR" sz="1800" dirty="0" smtClean="0"/>
            <a:t>Mouvement compte titre et espèce</a:t>
          </a:r>
          <a:endParaRPr lang="fr-FR" sz="1800" dirty="0"/>
        </a:p>
      </dgm:t>
    </dgm:pt>
    <dgm:pt modelId="{453855A6-CEA2-4B89-95D0-9127E3E9272A}" type="parTrans" cxnId="{645872F5-F27C-4E94-9F08-FB115D4C6163}">
      <dgm:prSet/>
      <dgm:spPr/>
      <dgm:t>
        <a:bodyPr/>
        <a:lstStyle/>
        <a:p>
          <a:endParaRPr lang="fr-FR" sz="2000"/>
        </a:p>
      </dgm:t>
    </dgm:pt>
    <dgm:pt modelId="{1D5A5E1D-CCFC-4DD2-8172-53240EF30C0B}" type="sibTrans" cxnId="{645872F5-F27C-4E94-9F08-FB115D4C6163}">
      <dgm:prSet/>
      <dgm:spPr/>
      <dgm:t>
        <a:bodyPr/>
        <a:lstStyle/>
        <a:p>
          <a:endParaRPr lang="fr-FR" sz="2000"/>
        </a:p>
      </dgm:t>
    </dgm:pt>
    <dgm:pt modelId="{A013C08F-82BE-413A-B58B-0AEEDE334029}">
      <dgm:prSet phldrT="[Texte]" custT="1"/>
      <dgm:spPr/>
      <dgm:t>
        <a:bodyPr/>
        <a:lstStyle/>
        <a:p>
          <a:r>
            <a:rPr lang="fr-FR" sz="1800" dirty="0" smtClean="0"/>
            <a:t>Opérations sur titres</a:t>
          </a:r>
          <a:endParaRPr lang="fr-FR" sz="1800" dirty="0"/>
        </a:p>
      </dgm:t>
    </dgm:pt>
    <dgm:pt modelId="{E1CA6206-1EEC-47C7-B65F-C94BC812A838}" type="parTrans" cxnId="{22405F02-7C84-4A8B-B962-A606BB5F0037}">
      <dgm:prSet/>
      <dgm:spPr/>
      <dgm:t>
        <a:bodyPr/>
        <a:lstStyle/>
        <a:p>
          <a:endParaRPr lang="fr-FR" sz="2000"/>
        </a:p>
      </dgm:t>
    </dgm:pt>
    <dgm:pt modelId="{B2099810-880B-44EE-B615-3E794D324CBB}" type="sibTrans" cxnId="{22405F02-7C84-4A8B-B962-A606BB5F0037}">
      <dgm:prSet/>
      <dgm:spPr/>
      <dgm:t>
        <a:bodyPr/>
        <a:lstStyle/>
        <a:p>
          <a:endParaRPr lang="fr-FR" sz="2000"/>
        </a:p>
      </dgm:t>
    </dgm:pt>
    <dgm:pt modelId="{F8291428-D0C8-41F0-9FDD-6D3D432046DD}">
      <dgm:prSet phldrT="[Texte]" custT="1"/>
      <dgm:spPr/>
      <dgm:t>
        <a:bodyPr/>
        <a:lstStyle/>
        <a:p>
          <a:r>
            <a:rPr lang="fr-FR" sz="1800" dirty="0" smtClean="0"/>
            <a:t>Relevés de comptes</a:t>
          </a:r>
          <a:endParaRPr lang="fr-FR" sz="1800" dirty="0"/>
        </a:p>
      </dgm:t>
    </dgm:pt>
    <dgm:pt modelId="{3579D043-A671-4634-AC72-2CABEE451AEB}" type="parTrans" cxnId="{4FA6A961-F068-4F33-A680-EF85A84A3442}">
      <dgm:prSet/>
      <dgm:spPr/>
      <dgm:t>
        <a:bodyPr/>
        <a:lstStyle/>
        <a:p>
          <a:endParaRPr lang="fr-FR" sz="2000"/>
        </a:p>
      </dgm:t>
    </dgm:pt>
    <dgm:pt modelId="{0F0DCD41-6F06-472C-9E6A-3DDBEDB023F1}" type="sibTrans" cxnId="{4FA6A961-F068-4F33-A680-EF85A84A3442}">
      <dgm:prSet/>
      <dgm:spPr/>
      <dgm:t>
        <a:bodyPr/>
        <a:lstStyle/>
        <a:p>
          <a:endParaRPr lang="fr-FR" sz="2000"/>
        </a:p>
      </dgm:t>
    </dgm:pt>
    <dgm:pt modelId="{4E965AE6-9140-4E9E-A35E-3D64E40D7047}">
      <dgm:prSet phldrT="[Texte]" custT="1"/>
      <dgm:spPr/>
      <dgm:t>
        <a:bodyPr/>
        <a:lstStyle/>
        <a:p>
          <a:r>
            <a:rPr lang="fr-FR" sz="1800" dirty="0" smtClean="0"/>
            <a:t>Assemblée des actionnaires</a:t>
          </a:r>
          <a:endParaRPr lang="fr-FR" sz="1800" dirty="0"/>
        </a:p>
      </dgm:t>
    </dgm:pt>
    <dgm:pt modelId="{B5E218BE-AC8C-4959-8F16-77C70C2A6BCF}" type="parTrans" cxnId="{DFFA6834-9249-44CC-BB43-544020CB5246}">
      <dgm:prSet/>
      <dgm:spPr/>
      <dgm:t>
        <a:bodyPr/>
        <a:lstStyle/>
        <a:p>
          <a:endParaRPr lang="fr-FR" sz="2000"/>
        </a:p>
      </dgm:t>
    </dgm:pt>
    <dgm:pt modelId="{A55A3E30-F780-482D-9B6F-2DA185EF4049}" type="sibTrans" cxnId="{DFFA6834-9249-44CC-BB43-544020CB5246}">
      <dgm:prSet/>
      <dgm:spPr/>
      <dgm:t>
        <a:bodyPr/>
        <a:lstStyle/>
        <a:p>
          <a:endParaRPr lang="fr-FR" sz="2000"/>
        </a:p>
      </dgm:t>
    </dgm:pt>
    <dgm:pt modelId="{A7470E72-2518-4A24-B09E-3194202F9839}" type="pres">
      <dgm:prSet presAssocID="{3DF6BDF7-C213-418F-AE50-03E6A8AC72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5B2492E-981B-4779-AE3F-6401CEEE649A}" type="pres">
      <dgm:prSet presAssocID="{5891118A-F01E-4B1C-9E3D-795A13B021D7}" presName="composite" presStyleCnt="0"/>
      <dgm:spPr/>
    </dgm:pt>
    <dgm:pt modelId="{41B74C72-F9A4-448D-ADA0-96EAEEAB94D2}" type="pres">
      <dgm:prSet presAssocID="{5891118A-F01E-4B1C-9E3D-795A13B021D7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661F37-BFD8-41FF-87E4-852BDDA722EE}" type="pres">
      <dgm:prSet presAssocID="{5891118A-F01E-4B1C-9E3D-795A13B021D7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3FAB10-F79C-4D83-8B51-0BF9B72B402B}" type="pres">
      <dgm:prSet presAssocID="{2DA919D1-4A3E-4590-AD2E-F5D4E5430EBB}" presName="space" presStyleCnt="0"/>
      <dgm:spPr/>
    </dgm:pt>
    <dgm:pt modelId="{0DCFAF89-8B66-4EC9-B085-B416FBAA82D5}" type="pres">
      <dgm:prSet presAssocID="{E4A2A6CB-72DB-4A54-9686-94964C2AF652}" presName="composite" presStyleCnt="0"/>
      <dgm:spPr/>
    </dgm:pt>
    <dgm:pt modelId="{F86E127E-424A-4321-B66D-17DCFC67D03D}" type="pres">
      <dgm:prSet presAssocID="{E4A2A6CB-72DB-4A54-9686-94964C2AF652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46488E1-DC45-4460-8AD3-B16EC07C3E93}" type="pres">
      <dgm:prSet presAssocID="{E4A2A6CB-72DB-4A54-9686-94964C2AF652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61CC14-F4A3-483B-8B80-583AEF57A4D8}" type="pres">
      <dgm:prSet presAssocID="{E48740C6-1A6C-4784-80CE-2CBCDE1F91D0}" presName="space" presStyleCnt="0"/>
      <dgm:spPr/>
    </dgm:pt>
    <dgm:pt modelId="{DE4A6F1C-C78A-4AD1-8BFE-5BD463835A3C}" type="pres">
      <dgm:prSet presAssocID="{4092FEC0-E81D-4D00-BE8E-4D5378A5B49C}" presName="composite" presStyleCnt="0"/>
      <dgm:spPr/>
    </dgm:pt>
    <dgm:pt modelId="{7C5B72FD-9719-4A21-AB5C-B85B0D762DA8}" type="pres">
      <dgm:prSet presAssocID="{4092FEC0-E81D-4D00-BE8E-4D5378A5B49C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8609CB-07AD-4582-AA8F-0235B82A6F56}" type="pres">
      <dgm:prSet presAssocID="{4092FEC0-E81D-4D00-BE8E-4D5378A5B49C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1FF4F3-AE00-423A-9DAB-3BF30C5CC19D}" type="pres">
      <dgm:prSet presAssocID="{929A6CF9-D38B-4961-A069-8815EE845D32}" presName="space" presStyleCnt="0"/>
      <dgm:spPr/>
    </dgm:pt>
    <dgm:pt modelId="{8593CDBE-0592-4BAE-B0EB-63BF58B00B33}" type="pres">
      <dgm:prSet presAssocID="{B0D19043-F1C9-4B21-950F-569AB2499F93}" presName="composite" presStyleCnt="0"/>
      <dgm:spPr/>
    </dgm:pt>
    <dgm:pt modelId="{DE6FEF18-7A09-4C1E-91A9-38E1A5EB6A22}" type="pres">
      <dgm:prSet presAssocID="{B0D19043-F1C9-4B21-950F-569AB2499F93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0204996-5FDA-4E0C-98BD-053E8223F983}" type="pres">
      <dgm:prSet presAssocID="{B0D19043-F1C9-4B21-950F-569AB2499F93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732AEE8-96D8-47E5-BC63-97AC501D39F6}" type="presOf" srcId="{4E965AE6-9140-4E9E-A35E-3D64E40D7047}" destId="{E0204996-5FDA-4E0C-98BD-053E8223F983}" srcOrd="0" destOrd="4" presId="urn:microsoft.com/office/officeart/2005/8/layout/hList1"/>
    <dgm:cxn modelId="{01F78390-5989-4E99-BB31-55D07BD4EE54}" srcId="{4092FEC0-E81D-4D00-BE8E-4D5378A5B49C}" destId="{3909322A-97A1-4DA6-B241-2C08583B237C}" srcOrd="2" destOrd="0" parTransId="{1757042C-D0FA-4452-BD3D-124EBDF78E4A}" sibTransId="{18EFF5EC-06E6-4472-8BFA-1EFBFEB6AB25}"/>
    <dgm:cxn modelId="{96AA43A6-15A9-4850-B67A-6CF13F5B6801}" type="presOf" srcId="{1AD974BD-200A-44B4-937C-9521BDB9FCBC}" destId="{146488E1-DC45-4460-8AD3-B16EC07C3E93}" srcOrd="0" destOrd="1" presId="urn:microsoft.com/office/officeart/2005/8/layout/hList1"/>
    <dgm:cxn modelId="{CE280787-4907-4694-9ECB-78396A9097CC}" type="presOf" srcId="{76A668DC-F7A3-4934-B916-90ECC5B88D04}" destId="{368609CB-07AD-4582-AA8F-0235B82A6F56}" srcOrd="0" destOrd="3" presId="urn:microsoft.com/office/officeart/2005/8/layout/hList1"/>
    <dgm:cxn modelId="{C6D63955-61C7-48C8-9334-070DE524B202}" type="presOf" srcId="{270FD453-EC6C-4E72-A80E-741FD29C8449}" destId="{23661F37-BFD8-41FF-87E4-852BDDA722EE}" srcOrd="0" destOrd="1" presId="urn:microsoft.com/office/officeart/2005/8/layout/hList1"/>
    <dgm:cxn modelId="{7F588D8C-6588-4F51-A132-CAB5EE92075F}" srcId="{3DF6BDF7-C213-418F-AE50-03E6A8AC72BE}" destId="{E4A2A6CB-72DB-4A54-9686-94964C2AF652}" srcOrd="1" destOrd="0" parTransId="{72E067F0-4081-4513-B192-BF8BD8248FF4}" sibTransId="{E48740C6-1A6C-4784-80CE-2CBCDE1F91D0}"/>
    <dgm:cxn modelId="{338397D1-B8EB-43FF-8191-7550366E7FFB}" srcId="{3DF6BDF7-C213-418F-AE50-03E6A8AC72BE}" destId="{4092FEC0-E81D-4D00-BE8E-4D5378A5B49C}" srcOrd="2" destOrd="0" parTransId="{EFBB2F3E-C326-48C4-8AF3-69EC74987BC5}" sibTransId="{929A6CF9-D38B-4961-A069-8815EE845D32}"/>
    <dgm:cxn modelId="{98F87239-52B1-4929-8739-E5B44500B9D0}" type="presOf" srcId="{3361C516-8F47-4657-89B2-B164D876C756}" destId="{368609CB-07AD-4582-AA8F-0235B82A6F56}" srcOrd="0" destOrd="1" presId="urn:microsoft.com/office/officeart/2005/8/layout/hList1"/>
    <dgm:cxn modelId="{1A7F3C8C-1813-45EF-88EA-24E7F38679D6}" type="presOf" srcId="{A013C08F-82BE-413A-B58B-0AEEDE334029}" destId="{E0204996-5FDA-4E0C-98BD-053E8223F983}" srcOrd="0" destOrd="2" presId="urn:microsoft.com/office/officeart/2005/8/layout/hList1"/>
    <dgm:cxn modelId="{D1B5B565-1D46-46D6-84B1-41BC2EC99D79}" type="presOf" srcId="{0E3DEDE1-DB26-4CE1-83C4-44DE64B7F024}" destId="{368609CB-07AD-4582-AA8F-0235B82A6F56}" srcOrd="0" destOrd="6" presId="urn:microsoft.com/office/officeart/2005/8/layout/hList1"/>
    <dgm:cxn modelId="{89A6A90B-D92E-41DC-97F7-C8E982BE4920}" srcId="{B0D19043-F1C9-4B21-950F-569AB2499F93}" destId="{C0A99EFC-C6A7-40FB-8067-E772E7C507D4}" srcOrd="0" destOrd="0" parTransId="{4D9A9C02-7DAD-49C2-AB52-5E290C37A7E9}" sibTransId="{FBB0DB0F-2775-44AF-AC66-080E42C05889}"/>
    <dgm:cxn modelId="{B8453D96-1785-437B-982A-8E4ED818A103}" type="presOf" srcId="{42A0F0DB-1670-4C9C-BF92-2ECE9E71F71A}" destId="{23661F37-BFD8-41FF-87E4-852BDDA722EE}" srcOrd="0" destOrd="2" presId="urn:microsoft.com/office/officeart/2005/8/layout/hList1"/>
    <dgm:cxn modelId="{4FA6A961-F068-4F33-A680-EF85A84A3442}" srcId="{B0D19043-F1C9-4B21-950F-569AB2499F93}" destId="{F8291428-D0C8-41F0-9FDD-6D3D432046DD}" srcOrd="3" destOrd="0" parTransId="{3579D043-A671-4634-AC72-2CABEE451AEB}" sibTransId="{0F0DCD41-6F06-472C-9E6A-3DDBEDB023F1}"/>
    <dgm:cxn modelId="{AB4ADD45-3AAE-4B01-B197-3BCC2A4E6D91}" type="presOf" srcId="{C0A99EFC-C6A7-40FB-8067-E772E7C507D4}" destId="{E0204996-5FDA-4E0C-98BD-053E8223F983}" srcOrd="0" destOrd="0" presId="urn:microsoft.com/office/officeart/2005/8/layout/hList1"/>
    <dgm:cxn modelId="{D6EEB9B3-7345-4166-BEFD-FCBE8EF7597D}" type="presOf" srcId="{F1E3FD55-5D6F-449B-95FE-2EA7F09C529D}" destId="{146488E1-DC45-4460-8AD3-B16EC07C3E93}" srcOrd="0" destOrd="3" presId="urn:microsoft.com/office/officeart/2005/8/layout/hList1"/>
    <dgm:cxn modelId="{8247A8A8-0AB0-4D13-A4A6-3CB69CF4D853}" type="presOf" srcId="{E4A2A6CB-72DB-4A54-9686-94964C2AF652}" destId="{F86E127E-424A-4321-B66D-17DCFC67D03D}" srcOrd="0" destOrd="0" presId="urn:microsoft.com/office/officeart/2005/8/layout/hList1"/>
    <dgm:cxn modelId="{295E1B95-5D18-43DF-B81B-108A135AD432}" srcId="{E4A2A6CB-72DB-4A54-9686-94964C2AF652}" destId="{F1E3FD55-5D6F-449B-95FE-2EA7F09C529D}" srcOrd="3" destOrd="0" parTransId="{F2CFDA8C-DA74-4650-A0D4-CFA7AADD6C5F}" sibTransId="{44954449-9FAD-4E8D-87D0-3BD924B600CA}"/>
    <dgm:cxn modelId="{22405F02-7C84-4A8B-B962-A606BB5F0037}" srcId="{B0D19043-F1C9-4B21-950F-569AB2499F93}" destId="{A013C08F-82BE-413A-B58B-0AEEDE334029}" srcOrd="2" destOrd="0" parTransId="{E1CA6206-1EEC-47C7-B65F-C94BC812A838}" sibTransId="{B2099810-880B-44EE-B615-3E794D324CBB}"/>
    <dgm:cxn modelId="{618AF2BA-2714-47FE-8BD2-BBBD635EEE32}" srcId="{5891118A-F01E-4B1C-9E3D-795A13B021D7}" destId="{270FD453-EC6C-4E72-A80E-741FD29C8449}" srcOrd="1" destOrd="0" parTransId="{7CE8C4ED-ED0A-4228-B437-A331FDADC9B7}" sibTransId="{74B01E11-AC94-4DAF-832A-9C0318CECC4F}"/>
    <dgm:cxn modelId="{DFFA6834-9249-44CC-BB43-544020CB5246}" srcId="{B0D19043-F1C9-4B21-950F-569AB2499F93}" destId="{4E965AE6-9140-4E9E-A35E-3D64E40D7047}" srcOrd="4" destOrd="0" parTransId="{B5E218BE-AC8C-4959-8F16-77C70C2A6BCF}" sibTransId="{A55A3E30-F780-482D-9B6F-2DA185EF4049}"/>
    <dgm:cxn modelId="{0E0725B4-2D38-46B6-BACA-34F1C23752F0}" srcId="{4092FEC0-E81D-4D00-BE8E-4D5378A5B49C}" destId="{AD88562F-840C-4A1B-AD89-768CFC227A20}" srcOrd="5" destOrd="0" parTransId="{DABAA53B-CC90-4FFF-8D79-3AD38F6DB16E}" sibTransId="{375B67B5-E98C-4E7D-90FC-FBD0986ECD2E}"/>
    <dgm:cxn modelId="{318FF8DE-8125-451C-AFB2-A6CFC492C400}" srcId="{E4A2A6CB-72DB-4A54-9686-94964C2AF652}" destId="{D89AE64B-F9D4-4CF9-BFA5-1011D45718BC}" srcOrd="2" destOrd="0" parTransId="{8C83F2F9-B799-479A-832B-BF9F18FE5B88}" sibTransId="{93CE2E7E-2D8D-4B7E-AECB-B7F4D9B80A87}"/>
    <dgm:cxn modelId="{53B8AC19-94B2-4885-A51F-AC6E6DFE7A62}" srcId="{E4A2A6CB-72DB-4A54-9686-94964C2AF652}" destId="{08196AFC-7ED5-42B2-86B5-62494B55AD3D}" srcOrd="0" destOrd="0" parTransId="{5729B772-7CD7-4665-85A8-D077E5A05E3B}" sibTransId="{FB8B10F8-A76C-4FE8-8FF6-368625C01AD1}"/>
    <dgm:cxn modelId="{739CCB69-2C6B-413C-A1A2-DFC5B5083C5E}" type="presOf" srcId="{08196AFC-7ED5-42B2-86B5-62494B55AD3D}" destId="{146488E1-DC45-4460-8AD3-B16EC07C3E93}" srcOrd="0" destOrd="0" presId="urn:microsoft.com/office/officeart/2005/8/layout/hList1"/>
    <dgm:cxn modelId="{70DE288C-F710-4881-B770-5F8CD2F6B4A4}" type="presOf" srcId="{37F249FF-612B-4351-888C-738C8E6CAB5E}" destId="{368609CB-07AD-4582-AA8F-0235B82A6F56}" srcOrd="0" destOrd="7" presId="urn:microsoft.com/office/officeart/2005/8/layout/hList1"/>
    <dgm:cxn modelId="{B2C47041-7192-4964-9DCB-A7CFCE14A904}" srcId="{4092FEC0-E81D-4D00-BE8E-4D5378A5B49C}" destId="{0E3DEDE1-DB26-4CE1-83C4-44DE64B7F024}" srcOrd="6" destOrd="0" parTransId="{79167F06-88A5-4DD6-AA61-0F8CF831945A}" sibTransId="{A7EC4FE0-C741-4E6C-88DF-17DBB803B61A}"/>
    <dgm:cxn modelId="{4FA197AC-3C78-4F98-A05F-B33BB4FBEDE5}" type="presOf" srcId="{FDC545E4-5B8B-423C-A24A-0969ED79A02B}" destId="{23661F37-BFD8-41FF-87E4-852BDDA722EE}" srcOrd="0" destOrd="0" presId="urn:microsoft.com/office/officeart/2005/8/layout/hList1"/>
    <dgm:cxn modelId="{C4A06586-A1CB-405E-B09A-6CA136E43F21}" type="presOf" srcId="{4092FEC0-E81D-4D00-BE8E-4D5378A5B49C}" destId="{7C5B72FD-9719-4A21-AB5C-B85B0D762DA8}" srcOrd="0" destOrd="0" presId="urn:microsoft.com/office/officeart/2005/8/layout/hList1"/>
    <dgm:cxn modelId="{A35F4D28-0C24-4FF9-A85F-D6C3BAE85D54}" type="presOf" srcId="{0A4F3751-2131-4784-8D07-8FA7A1ECD25A}" destId="{368609CB-07AD-4582-AA8F-0235B82A6F56}" srcOrd="0" destOrd="4" presId="urn:microsoft.com/office/officeart/2005/8/layout/hList1"/>
    <dgm:cxn modelId="{F1304568-28FC-400E-8C1B-BF0969B95885}" srcId="{4092FEC0-E81D-4D00-BE8E-4D5378A5B49C}" destId="{0A4F3751-2131-4784-8D07-8FA7A1ECD25A}" srcOrd="4" destOrd="0" parTransId="{6F10436E-6BF4-4918-948F-5F60CB863C66}" sibTransId="{1B990D20-8120-499E-930B-7037D9A49EE7}"/>
    <dgm:cxn modelId="{515E0C48-5081-4795-B1C1-4966584E08A6}" type="presOf" srcId="{AD88562F-840C-4A1B-AD89-768CFC227A20}" destId="{368609CB-07AD-4582-AA8F-0235B82A6F56}" srcOrd="0" destOrd="5" presId="urn:microsoft.com/office/officeart/2005/8/layout/hList1"/>
    <dgm:cxn modelId="{58892D53-0D89-4E5F-957A-A0078A9A562B}" srcId="{4092FEC0-E81D-4D00-BE8E-4D5378A5B49C}" destId="{37F249FF-612B-4351-888C-738C8E6CAB5E}" srcOrd="7" destOrd="0" parTransId="{4B3716F6-2776-4BA0-840C-94DAD0DC28DD}" sibTransId="{EC7E6AAF-C431-4D47-AC2B-E89962B984A2}"/>
    <dgm:cxn modelId="{99B3530D-47B8-40CC-81C4-9685E7B12897}" type="presOf" srcId="{FAD9BABF-541A-46B3-8D66-24673F525754}" destId="{368609CB-07AD-4582-AA8F-0235B82A6F56}" srcOrd="0" destOrd="0" presId="urn:microsoft.com/office/officeart/2005/8/layout/hList1"/>
    <dgm:cxn modelId="{AACFF219-B753-4C94-A545-F321B86798B9}" srcId="{5891118A-F01E-4B1C-9E3D-795A13B021D7}" destId="{42A0F0DB-1670-4C9C-BF92-2ECE9E71F71A}" srcOrd="2" destOrd="0" parTransId="{1CDA9B57-6EA1-4F9C-AFFF-DD8E022E0F6D}" sibTransId="{BA92DBA2-DFC6-479D-88BB-9A1CF8EB26D9}"/>
    <dgm:cxn modelId="{B0BE345A-DAB4-40DE-B563-11CC0D4B2F1A}" type="presOf" srcId="{B0D19043-F1C9-4B21-950F-569AB2499F93}" destId="{DE6FEF18-7A09-4C1E-91A9-38E1A5EB6A22}" srcOrd="0" destOrd="0" presId="urn:microsoft.com/office/officeart/2005/8/layout/hList1"/>
    <dgm:cxn modelId="{ED094104-FE2E-4545-BE48-F6AA16178CDC}" type="presOf" srcId="{5891118A-F01E-4B1C-9E3D-795A13B021D7}" destId="{41B74C72-F9A4-448D-ADA0-96EAEEAB94D2}" srcOrd="0" destOrd="0" presId="urn:microsoft.com/office/officeart/2005/8/layout/hList1"/>
    <dgm:cxn modelId="{645872F5-F27C-4E94-9F08-FB115D4C6163}" srcId="{B0D19043-F1C9-4B21-950F-569AB2499F93}" destId="{8D2F78D5-7E49-45FF-B023-DF457ADA39B7}" srcOrd="1" destOrd="0" parTransId="{453855A6-CEA2-4B89-95D0-9127E3E9272A}" sibTransId="{1D5A5E1D-CCFC-4DD2-8172-53240EF30C0B}"/>
    <dgm:cxn modelId="{48747D82-7F6A-42CD-BE99-94B7D7C7BE14}" srcId="{5891118A-F01E-4B1C-9E3D-795A13B021D7}" destId="{FDC545E4-5B8B-423C-A24A-0969ED79A02B}" srcOrd="0" destOrd="0" parTransId="{C912B150-8F55-4D75-B92B-E7900CF56881}" sibTransId="{85FB432F-C9CB-42F3-9FAE-40E6295249C5}"/>
    <dgm:cxn modelId="{F0DB971A-AE16-4160-9CB0-2CE8B8DA2E1A}" srcId="{3DF6BDF7-C213-418F-AE50-03E6A8AC72BE}" destId="{B0D19043-F1C9-4B21-950F-569AB2499F93}" srcOrd="3" destOrd="0" parTransId="{8738E5F3-58C1-4386-BBD4-0FD747521833}" sibTransId="{C183E27F-86FF-4A4D-8765-C0C5D8C13129}"/>
    <dgm:cxn modelId="{881F7DD0-69A9-451A-BB5D-510A189E0CBB}" srcId="{E4A2A6CB-72DB-4A54-9686-94964C2AF652}" destId="{1AD974BD-200A-44B4-937C-9521BDB9FCBC}" srcOrd="1" destOrd="0" parTransId="{B4D5AB68-14D2-4787-87BA-BF78D53D6372}" sibTransId="{36EED075-4A26-4CC9-9726-E4128E21435C}"/>
    <dgm:cxn modelId="{BF5CC187-9AD4-49AB-8374-1B762F1099F1}" srcId="{4092FEC0-E81D-4D00-BE8E-4D5378A5B49C}" destId="{FAD9BABF-541A-46B3-8D66-24673F525754}" srcOrd="0" destOrd="0" parTransId="{62782948-1093-4639-8DE7-59FA21A295C1}" sibTransId="{94EF6A62-55E4-4B42-8CDF-F50B2471CC3E}"/>
    <dgm:cxn modelId="{555DB51C-5CAB-4A26-BF26-DCA00CAB043E}" type="presOf" srcId="{8D2F78D5-7E49-45FF-B023-DF457ADA39B7}" destId="{E0204996-5FDA-4E0C-98BD-053E8223F983}" srcOrd="0" destOrd="1" presId="urn:microsoft.com/office/officeart/2005/8/layout/hList1"/>
    <dgm:cxn modelId="{E4FA3A3B-EBBB-428E-BB0E-FC359B8360D9}" srcId="{4092FEC0-E81D-4D00-BE8E-4D5378A5B49C}" destId="{76A668DC-F7A3-4934-B916-90ECC5B88D04}" srcOrd="3" destOrd="0" parTransId="{EA6EC3AC-2A2C-4EBC-A800-099974A48CFA}" sibTransId="{C435F23F-98EA-4FF8-8586-82DC20FB4EB6}"/>
    <dgm:cxn modelId="{E08E2567-2F5A-4F20-AB81-B3D57730DA0F}" srcId="{4092FEC0-E81D-4D00-BE8E-4D5378A5B49C}" destId="{3361C516-8F47-4657-89B2-B164D876C756}" srcOrd="1" destOrd="0" parTransId="{32A7BF2F-C564-4990-8D4C-2EA5229EE321}" sibTransId="{D1AC9F77-C8F6-400A-AE42-8CF9591B2947}"/>
    <dgm:cxn modelId="{CBF9F1D7-4168-42BE-BCBB-09D54B426532}" srcId="{3DF6BDF7-C213-418F-AE50-03E6A8AC72BE}" destId="{5891118A-F01E-4B1C-9E3D-795A13B021D7}" srcOrd="0" destOrd="0" parTransId="{0AF4EC99-7BC8-4D2F-8781-98EDA2F8D36A}" sibTransId="{2DA919D1-4A3E-4590-AD2E-F5D4E5430EBB}"/>
    <dgm:cxn modelId="{CAF67B98-565A-4270-AAFD-370BC6118E23}" type="presOf" srcId="{D89AE64B-F9D4-4CF9-BFA5-1011D45718BC}" destId="{146488E1-DC45-4460-8AD3-B16EC07C3E93}" srcOrd="0" destOrd="2" presId="urn:microsoft.com/office/officeart/2005/8/layout/hList1"/>
    <dgm:cxn modelId="{BAE3D005-C242-44D7-A14A-6CA3FD89F15E}" type="presOf" srcId="{F8291428-D0C8-41F0-9FDD-6D3D432046DD}" destId="{E0204996-5FDA-4E0C-98BD-053E8223F983}" srcOrd="0" destOrd="3" presId="urn:microsoft.com/office/officeart/2005/8/layout/hList1"/>
    <dgm:cxn modelId="{89B79F7D-1B88-4CB1-9ADF-65AC441A1DF0}" type="presOf" srcId="{3DF6BDF7-C213-418F-AE50-03E6A8AC72BE}" destId="{A7470E72-2518-4A24-B09E-3194202F9839}" srcOrd="0" destOrd="0" presId="urn:microsoft.com/office/officeart/2005/8/layout/hList1"/>
    <dgm:cxn modelId="{ADC52C6D-8387-4991-B285-AE1134C5ADFF}" type="presOf" srcId="{3909322A-97A1-4DA6-B241-2C08583B237C}" destId="{368609CB-07AD-4582-AA8F-0235B82A6F56}" srcOrd="0" destOrd="2" presId="urn:microsoft.com/office/officeart/2005/8/layout/hList1"/>
    <dgm:cxn modelId="{3776462D-224E-4B13-9A71-B8074EDA170E}" type="presParOf" srcId="{A7470E72-2518-4A24-B09E-3194202F9839}" destId="{C5B2492E-981B-4779-AE3F-6401CEEE649A}" srcOrd="0" destOrd="0" presId="urn:microsoft.com/office/officeart/2005/8/layout/hList1"/>
    <dgm:cxn modelId="{F5DB0E3C-E3B1-4AD2-A09E-37A926DFA52C}" type="presParOf" srcId="{C5B2492E-981B-4779-AE3F-6401CEEE649A}" destId="{41B74C72-F9A4-448D-ADA0-96EAEEAB94D2}" srcOrd="0" destOrd="0" presId="urn:microsoft.com/office/officeart/2005/8/layout/hList1"/>
    <dgm:cxn modelId="{D400642D-B8C8-477E-8D20-CA3998B3AC9A}" type="presParOf" srcId="{C5B2492E-981B-4779-AE3F-6401CEEE649A}" destId="{23661F37-BFD8-41FF-87E4-852BDDA722EE}" srcOrd="1" destOrd="0" presId="urn:microsoft.com/office/officeart/2005/8/layout/hList1"/>
    <dgm:cxn modelId="{587ECC00-D0D5-4EC3-8BC3-FAE8DABDBE1C}" type="presParOf" srcId="{A7470E72-2518-4A24-B09E-3194202F9839}" destId="{463FAB10-F79C-4D83-8B51-0BF9B72B402B}" srcOrd="1" destOrd="0" presId="urn:microsoft.com/office/officeart/2005/8/layout/hList1"/>
    <dgm:cxn modelId="{4EFF8857-7E56-4697-9B74-528D89E8ED00}" type="presParOf" srcId="{A7470E72-2518-4A24-B09E-3194202F9839}" destId="{0DCFAF89-8B66-4EC9-B085-B416FBAA82D5}" srcOrd="2" destOrd="0" presId="urn:microsoft.com/office/officeart/2005/8/layout/hList1"/>
    <dgm:cxn modelId="{B0232474-F573-4229-B5B4-B78CF2EE2B57}" type="presParOf" srcId="{0DCFAF89-8B66-4EC9-B085-B416FBAA82D5}" destId="{F86E127E-424A-4321-B66D-17DCFC67D03D}" srcOrd="0" destOrd="0" presId="urn:microsoft.com/office/officeart/2005/8/layout/hList1"/>
    <dgm:cxn modelId="{6F556C23-268C-4F5C-BEDC-3E1BB8206241}" type="presParOf" srcId="{0DCFAF89-8B66-4EC9-B085-B416FBAA82D5}" destId="{146488E1-DC45-4460-8AD3-B16EC07C3E93}" srcOrd="1" destOrd="0" presId="urn:microsoft.com/office/officeart/2005/8/layout/hList1"/>
    <dgm:cxn modelId="{65775AAB-DCE7-4425-8DB7-96CE99EB8CBA}" type="presParOf" srcId="{A7470E72-2518-4A24-B09E-3194202F9839}" destId="{6661CC14-F4A3-483B-8B80-583AEF57A4D8}" srcOrd="3" destOrd="0" presId="urn:microsoft.com/office/officeart/2005/8/layout/hList1"/>
    <dgm:cxn modelId="{2E25D6AA-3028-4FF5-88EA-53C6FACAC41C}" type="presParOf" srcId="{A7470E72-2518-4A24-B09E-3194202F9839}" destId="{DE4A6F1C-C78A-4AD1-8BFE-5BD463835A3C}" srcOrd="4" destOrd="0" presId="urn:microsoft.com/office/officeart/2005/8/layout/hList1"/>
    <dgm:cxn modelId="{19E3F937-32B1-4C09-A2E5-18697461F1E1}" type="presParOf" srcId="{DE4A6F1C-C78A-4AD1-8BFE-5BD463835A3C}" destId="{7C5B72FD-9719-4A21-AB5C-B85B0D762DA8}" srcOrd="0" destOrd="0" presId="urn:microsoft.com/office/officeart/2005/8/layout/hList1"/>
    <dgm:cxn modelId="{FA82A858-F77E-4ED7-9B6F-D882E81F40CA}" type="presParOf" srcId="{DE4A6F1C-C78A-4AD1-8BFE-5BD463835A3C}" destId="{368609CB-07AD-4582-AA8F-0235B82A6F56}" srcOrd="1" destOrd="0" presId="urn:microsoft.com/office/officeart/2005/8/layout/hList1"/>
    <dgm:cxn modelId="{858977EE-E2AA-4DE5-AB4D-72E03D09DA1F}" type="presParOf" srcId="{A7470E72-2518-4A24-B09E-3194202F9839}" destId="{BE1FF4F3-AE00-423A-9DAB-3BF30C5CC19D}" srcOrd="5" destOrd="0" presId="urn:microsoft.com/office/officeart/2005/8/layout/hList1"/>
    <dgm:cxn modelId="{48328AE7-E1B6-4070-BEBF-C44505933345}" type="presParOf" srcId="{A7470E72-2518-4A24-B09E-3194202F9839}" destId="{8593CDBE-0592-4BAE-B0EB-63BF58B00B33}" srcOrd="6" destOrd="0" presId="urn:microsoft.com/office/officeart/2005/8/layout/hList1"/>
    <dgm:cxn modelId="{C773BFB9-A24A-465D-8B0C-A999DD4EA369}" type="presParOf" srcId="{8593CDBE-0592-4BAE-B0EB-63BF58B00B33}" destId="{DE6FEF18-7A09-4C1E-91A9-38E1A5EB6A22}" srcOrd="0" destOrd="0" presId="urn:microsoft.com/office/officeart/2005/8/layout/hList1"/>
    <dgm:cxn modelId="{16FF7C44-2197-4B56-AA30-BE8D07F88B47}" type="presParOf" srcId="{8593CDBE-0592-4BAE-B0EB-63BF58B00B33}" destId="{E0204996-5FDA-4E0C-98BD-053E8223F983}" srcOrd="1" destOrd="0" presId="urn:microsoft.com/office/officeart/2005/8/layout/h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D876F5-B6AB-42BB-8C60-695C3D2F9F45}" type="doc">
      <dgm:prSet loTypeId="urn:microsoft.com/office/officeart/2005/8/layout/pyramid1" loCatId="pyramid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55B3FFB4-7476-4457-9F4B-C07D9A5C26E5}">
      <dgm:prSet/>
      <dgm:spPr/>
      <dgm:t>
        <a:bodyPr/>
        <a:lstStyle/>
        <a:p>
          <a:pPr rtl="0"/>
          <a:r>
            <a:rPr lang="fr-FR" b="1" dirty="0" smtClean="0"/>
            <a:t>Maitrise des activités</a:t>
          </a:r>
          <a:endParaRPr lang="fr-FR" b="1" dirty="0"/>
        </a:p>
      </dgm:t>
    </dgm:pt>
    <dgm:pt modelId="{CF94D701-8686-438F-AAC9-078AC5DD384A}" type="parTrans" cxnId="{D4A2577E-68A6-4D30-B84B-F64865D53716}">
      <dgm:prSet/>
      <dgm:spPr/>
      <dgm:t>
        <a:bodyPr/>
        <a:lstStyle/>
        <a:p>
          <a:endParaRPr lang="fr-FR"/>
        </a:p>
      </dgm:t>
    </dgm:pt>
    <dgm:pt modelId="{5676EAEB-8F4D-4881-B6BF-5166C2D3A9EE}" type="sibTrans" cxnId="{D4A2577E-68A6-4D30-B84B-F64865D53716}">
      <dgm:prSet/>
      <dgm:spPr/>
      <dgm:t>
        <a:bodyPr/>
        <a:lstStyle/>
        <a:p>
          <a:endParaRPr lang="fr-FR"/>
        </a:p>
      </dgm:t>
    </dgm:pt>
    <dgm:pt modelId="{AC7E6CC7-38C7-41E1-BA4F-4E979CBBE0DB}">
      <dgm:prSet/>
      <dgm:spPr/>
      <dgm:t>
        <a:bodyPr/>
        <a:lstStyle/>
        <a:p>
          <a:pPr rtl="0"/>
          <a:r>
            <a:rPr lang="fr-FR" b="1" dirty="0" smtClean="0"/>
            <a:t>Informer le Responsable </a:t>
          </a:r>
          <a:endParaRPr lang="fr-FR" b="1" dirty="0"/>
        </a:p>
      </dgm:t>
    </dgm:pt>
    <dgm:pt modelId="{7967B589-9245-488A-9905-64D119A9C7F2}" type="parTrans" cxnId="{A30BD2C0-CA6E-49C1-8502-12EAD24DE0E3}">
      <dgm:prSet/>
      <dgm:spPr/>
      <dgm:t>
        <a:bodyPr/>
        <a:lstStyle/>
        <a:p>
          <a:endParaRPr lang="fr-FR"/>
        </a:p>
      </dgm:t>
    </dgm:pt>
    <dgm:pt modelId="{933969EF-4516-44A3-AC07-DB4FE076FFEE}" type="sibTrans" cxnId="{A30BD2C0-CA6E-49C1-8502-12EAD24DE0E3}">
      <dgm:prSet/>
      <dgm:spPr/>
      <dgm:t>
        <a:bodyPr/>
        <a:lstStyle/>
        <a:p>
          <a:endParaRPr lang="fr-FR"/>
        </a:p>
      </dgm:t>
    </dgm:pt>
    <dgm:pt modelId="{F2AAE84B-85F0-4269-B240-0546E015CD54}">
      <dgm:prSet/>
      <dgm:spPr/>
      <dgm:t>
        <a:bodyPr/>
        <a:lstStyle/>
        <a:p>
          <a:pPr rtl="0"/>
          <a:r>
            <a:rPr lang="fr-FR" b="1" dirty="0" smtClean="0"/>
            <a:t>Assister le personnel</a:t>
          </a:r>
          <a:endParaRPr lang="fr-FR" b="1" dirty="0"/>
        </a:p>
      </dgm:t>
    </dgm:pt>
    <dgm:pt modelId="{CE3A91AB-5868-4CD1-978B-BF7FBB2B4F51}" type="parTrans" cxnId="{7B826040-0A75-41F5-A112-AEB8381E7AE6}">
      <dgm:prSet/>
      <dgm:spPr/>
      <dgm:t>
        <a:bodyPr/>
        <a:lstStyle/>
        <a:p>
          <a:endParaRPr lang="fr-FR"/>
        </a:p>
      </dgm:t>
    </dgm:pt>
    <dgm:pt modelId="{FA2735C0-C5B2-46E1-A150-9109C57DA48B}" type="sibTrans" cxnId="{7B826040-0A75-41F5-A112-AEB8381E7AE6}">
      <dgm:prSet/>
      <dgm:spPr/>
      <dgm:t>
        <a:bodyPr/>
        <a:lstStyle/>
        <a:p>
          <a:endParaRPr lang="fr-FR"/>
        </a:p>
      </dgm:t>
    </dgm:pt>
    <dgm:pt modelId="{36862B6C-F24A-4F5A-B9C7-5C71C23107CE}">
      <dgm:prSet/>
      <dgm:spPr/>
      <dgm:t>
        <a:bodyPr/>
        <a:lstStyle/>
        <a:p>
          <a:pPr rtl="0"/>
          <a:r>
            <a:rPr lang="fr-FR" b="1" dirty="0" smtClean="0"/>
            <a:t>Guide de conformité</a:t>
          </a:r>
          <a:endParaRPr lang="fr-FR" b="1" dirty="0"/>
        </a:p>
      </dgm:t>
    </dgm:pt>
    <dgm:pt modelId="{13117BFE-B2E0-4253-8CD7-2970610FB3F2}" type="parTrans" cxnId="{CE6166FF-6771-466A-B0D6-9B32D70E8130}">
      <dgm:prSet/>
      <dgm:spPr/>
      <dgm:t>
        <a:bodyPr/>
        <a:lstStyle/>
        <a:p>
          <a:endParaRPr lang="fr-FR"/>
        </a:p>
      </dgm:t>
    </dgm:pt>
    <dgm:pt modelId="{7F62415B-8863-4C1E-953D-A1FC77F424DE}" type="sibTrans" cxnId="{CE6166FF-6771-466A-B0D6-9B32D70E8130}">
      <dgm:prSet/>
      <dgm:spPr/>
      <dgm:t>
        <a:bodyPr/>
        <a:lstStyle/>
        <a:p>
          <a:endParaRPr lang="fr-FR"/>
        </a:p>
      </dgm:t>
    </dgm:pt>
    <dgm:pt modelId="{D7A8C621-F851-4375-8E7E-F9A289DBE1F6}">
      <dgm:prSet/>
      <dgm:spPr/>
      <dgm:t>
        <a:bodyPr/>
        <a:lstStyle/>
        <a:p>
          <a:pPr rtl="0"/>
          <a:r>
            <a:rPr lang="fr-FR" b="1" dirty="0" smtClean="0"/>
            <a:t>Contrôler </a:t>
          </a:r>
          <a:endParaRPr lang="fr-FR" b="1" dirty="0"/>
        </a:p>
      </dgm:t>
    </dgm:pt>
    <dgm:pt modelId="{29F65E81-A7BA-455C-8C53-B763B89D2645}" type="parTrans" cxnId="{E10E38F1-D408-445F-B778-F3DD320DEDCB}">
      <dgm:prSet/>
      <dgm:spPr/>
      <dgm:t>
        <a:bodyPr/>
        <a:lstStyle/>
        <a:p>
          <a:endParaRPr lang="fr-FR"/>
        </a:p>
      </dgm:t>
    </dgm:pt>
    <dgm:pt modelId="{793FCB98-463E-4439-9C86-39053A61E306}" type="sibTrans" cxnId="{E10E38F1-D408-445F-B778-F3DD320DEDCB}">
      <dgm:prSet/>
      <dgm:spPr/>
      <dgm:t>
        <a:bodyPr/>
        <a:lstStyle/>
        <a:p>
          <a:endParaRPr lang="fr-FR"/>
        </a:p>
      </dgm:t>
    </dgm:pt>
    <dgm:pt modelId="{2D89054F-000C-4DFC-A90D-280762A4A2FE}">
      <dgm:prSet/>
      <dgm:spPr/>
      <dgm:t>
        <a:bodyPr/>
        <a:lstStyle/>
        <a:p>
          <a:pPr rtl="0"/>
          <a:r>
            <a:rPr lang="fr-FR" b="1" dirty="0" smtClean="0"/>
            <a:t>Enquêter </a:t>
          </a:r>
          <a:endParaRPr lang="fr-FR" b="1" dirty="0"/>
        </a:p>
      </dgm:t>
    </dgm:pt>
    <dgm:pt modelId="{519DC277-CFCA-4760-95CE-6496E80B2B9D}" type="parTrans" cxnId="{B4DC9CF1-0E46-4619-93CA-75B1AF7B9AD5}">
      <dgm:prSet/>
      <dgm:spPr/>
      <dgm:t>
        <a:bodyPr/>
        <a:lstStyle/>
        <a:p>
          <a:endParaRPr lang="fr-FR"/>
        </a:p>
      </dgm:t>
    </dgm:pt>
    <dgm:pt modelId="{2B57F886-02F0-446A-B85E-5DA7D61CAB22}" type="sibTrans" cxnId="{B4DC9CF1-0E46-4619-93CA-75B1AF7B9AD5}">
      <dgm:prSet/>
      <dgm:spPr/>
      <dgm:t>
        <a:bodyPr/>
        <a:lstStyle/>
        <a:p>
          <a:endParaRPr lang="fr-FR"/>
        </a:p>
      </dgm:t>
    </dgm:pt>
    <dgm:pt modelId="{20928726-E513-492C-A005-8AEF2CAC150D}">
      <dgm:prSet/>
      <dgm:spPr/>
      <dgm:t>
        <a:bodyPr/>
        <a:lstStyle/>
        <a:p>
          <a:pPr rtl="0"/>
          <a:r>
            <a:rPr lang="fr-FR" b="1" dirty="0" smtClean="0"/>
            <a:t>Documenter et Archiver </a:t>
          </a:r>
          <a:endParaRPr lang="fr-FR" b="1" dirty="0"/>
        </a:p>
      </dgm:t>
    </dgm:pt>
    <dgm:pt modelId="{4F35EF29-36AF-4818-8A15-BC678DC2F9B5}" type="parTrans" cxnId="{26285A4F-5010-4E45-8D21-9B77310DB530}">
      <dgm:prSet/>
      <dgm:spPr/>
      <dgm:t>
        <a:bodyPr/>
        <a:lstStyle/>
        <a:p>
          <a:endParaRPr lang="fr-FR"/>
        </a:p>
      </dgm:t>
    </dgm:pt>
    <dgm:pt modelId="{B265AB1B-75CC-445F-9D34-1AA836C999E8}" type="sibTrans" cxnId="{26285A4F-5010-4E45-8D21-9B77310DB530}">
      <dgm:prSet/>
      <dgm:spPr/>
      <dgm:t>
        <a:bodyPr/>
        <a:lstStyle/>
        <a:p>
          <a:endParaRPr lang="fr-FR"/>
        </a:p>
      </dgm:t>
    </dgm:pt>
    <dgm:pt modelId="{98A783BC-C068-452A-A877-F2698305DDDC}">
      <dgm:prSet/>
      <dgm:spPr/>
      <dgm:t>
        <a:bodyPr/>
        <a:lstStyle/>
        <a:p>
          <a:pPr rtl="0"/>
          <a:r>
            <a:rPr lang="fr-FR" b="1" dirty="0" smtClean="0"/>
            <a:t>Informer la COSOB</a:t>
          </a:r>
          <a:endParaRPr lang="fr-FR" b="1" dirty="0"/>
        </a:p>
      </dgm:t>
    </dgm:pt>
    <dgm:pt modelId="{671A6932-6041-4AE5-A1E9-B92D0D579A06}" type="parTrans" cxnId="{D96A6726-9830-4B8D-A9DD-5D48A44097A6}">
      <dgm:prSet/>
      <dgm:spPr/>
      <dgm:t>
        <a:bodyPr/>
        <a:lstStyle/>
        <a:p>
          <a:endParaRPr lang="fr-FR"/>
        </a:p>
      </dgm:t>
    </dgm:pt>
    <dgm:pt modelId="{A96A62EB-9E7B-4DE7-A35A-0543F4F4D7ED}" type="sibTrans" cxnId="{D96A6726-9830-4B8D-A9DD-5D48A44097A6}">
      <dgm:prSet/>
      <dgm:spPr/>
      <dgm:t>
        <a:bodyPr/>
        <a:lstStyle/>
        <a:p>
          <a:endParaRPr lang="fr-FR"/>
        </a:p>
      </dgm:t>
    </dgm:pt>
    <dgm:pt modelId="{335E9793-D04A-4937-B582-0999093287F2}">
      <dgm:prSet custT="1"/>
      <dgm:spPr/>
      <dgm:t>
        <a:bodyPr/>
        <a:lstStyle/>
        <a:p>
          <a:r>
            <a:rPr lang="fr-FR" sz="2400" b="1" kern="1200" dirty="0" smtClean="0">
              <a:solidFill>
                <a:srgbClr val="0000FF"/>
              </a:solidFill>
              <a:latin typeface="Cambria"/>
              <a:ea typeface="Times New Roman"/>
              <a:cs typeface="Simplified Arabic"/>
            </a:rPr>
            <a:t>Rôle du Responsable de la conformité</a:t>
          </a:r>
        </a:p>
      </dgm:t>
    </dgm:pt>
    <dgm:pt modelId="{D66E1EB4-0FA0-4326-A875-105220A20C78}" type="parTrans" cxnId="{F67EF8C8-82F6-4096-ACAA-B0A7340446F3}">
      <dgm:prSet/>
      <dgm:spPr/>
      <dgm:t>
        <a:bodyPr/>
        <a:lstStyle/>
        <a:p>
          <a:endParaRPr lang="fr-FR"/>
        </a:p>
      </dgm:t>
    </dgm:pt>
    <dgm:pt modelId="{17D4A39A-EFE0-46BE-BA97-AA6416F06560}" type="sibTrans" cxnId="{F67EF8C8-82F6-4096-ACAA-B0A7340446F3}">
      <dgm:prSet/>
      <dgm:spPr/>
      <dgm:t>
        <a:bodyPr/>
        <a:lstStyle/>
        <a:p>
          <a:endParaRPr lang="fr-FR"/>
        </a:p>
      </dgm:t>
    </dgm:pt>
    <dgm:pt modelId="{299B3462-B88E-48D1-9658-261624E20374}" type="pres">
      <dgm:prSet presAssocID="{71D876F5-B6AB-42BB-8C60-695C3D2F9F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89672FD-C0A3-461B-BF78-62662C587907}" type="pres">
      <dgm:prSet presAssocID="{98A783BC-C068-452A-A877-F2698305DDDC}" presName="Name8" presStyleCnt="0"/>
      <dgm:spPr/>
    </dgm:pt>
    <dgm:pt modelId="{843C24A3-86E0-40D0-959A-0223DB463887}" type="pres">
      <dgm:prSet presAssocID="{98A783BC-C068-452A-A877-F2698305DDDC}" presName="level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9B637A-7601-4A1D-BF6A-DFA92FB9E65F}" type="pres">
      <dgm:prSet presAssocID="{98A783BC-C068-452A-A877-F2698305DDD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AA2017-F7A1-4B06-BDEE-67AC16C4D732}" type="pres">
      <dgm:prSet presAssocID="{20928726-E513-492C-A005-8AEF2CAC150D}" presName="Name8" presStyleCnt="0"/>
      <dgm:spPr/>
    </dgm:pt>
    <dgm:pt modelId="{E41CB131-F9E4-480D-953E-0F68C338950A}" type="pres">
      <dgm:prSet presAssocID="{20928726-E513-492C-A005-8AEF2CAC150D}" presName="level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9D2C22-F3A0-4306-A848-373113FB7BDE}" type="pres">
      <dgm:prSet presAssocID="{20928726-E513-492C-A005-8AEF2CAC15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9A8904-D211-421F-92FD-0ACFD0FB4BE0}" type="pres">
      <dgm:prSet presAssocID="{AC7E6CC7-38C7-41E1-BA4F-4E979CBBE0DB}" presName="Name8" presStyleCnt="0"/>
      <dgm:spPr/>
    </dgm:pt>
    <dgm:pt modelId="{07CBA5B8-A73A-40DE-B9BA-C511EFDD70EF}" type="pres">
      <dgm:prSet presAssocID="{AC7E6CC7-38C7-41E1-BA4F-4E979CBBE0DB}" presName="level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29F1A08-92F4-41A0-9749-640B7B7D8E08}" type="pres">
      <dgm:prSet presAssocID="{AC7E6CC7-38C7-41E1-BA4F-4E979CBBE0D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374236-09FE-480B-B289-3F58C1CB4452}" type="pres">
      <dgm:prSet presAssocID="{2D89054F-000C-4DFC-A90D-280762A4A2FE}" presName="Name8" presStyleCnt="0"/>
      <dgm:spPr/>
    </dgm:pt>
    <dgm:pt modelId="{A76029DE-1EE3-4840-91DA-ADCA0D471D10}" type="pres">
      <dgm:prSet presAssocID="{2D89054F-000C-4DFC-A90D-280762A4A2FE}" presName="level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B38242-A32A-4A38-AC32-903E08CBD6CA}" type="pres">
      <dgm:prSet presAssocID="{2D89054F-000C-4DFC-A90D-280762A4A2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B75E74B-9950-4AEC-9EFE-50CC00C160BD}" type="pres">
      <dgm:prSet presAssocID="{D7A8C621-F851-4375-8E7E-F9A289DBE1F6}" presName="Name8" presStyleCnt="0"/>
      <dgm:spPr/>
    </dgm:pt>
    <dgm:pt modelId="{E85265EA-E18D-4CD4-840E-F7A9113F5E52}" type="pres">
      <dgm:prSet presAssocID="{D7A8C621-F851-4375-8E7E-F9A289DBE1F6}" presName="level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672D47-7725-48D0-B0F9-2F5ADA78E9A2}" type="pres">
      <dgm:prSet presAssocID="{D7A8C621-F851-4375-8E7E-F9A289DBE1F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C7B30E1-1AAC-4E37-9ED7-32CD27AFEC33}" type="pres">
      <dgm:prSet presAssocID="{F2AAE84B-85F0-4269-B240-0546E015CD54}" presName="Name8" presStyleCnt="0"/>
      <dgm:spPr/>
    </dgm:pt>
    <dgm:pt modelId="{26FCCBAF-3A07-47C6-83AD-095AFE9827A9}" type="pres">
      <dgm:prSet presAssocID="{F2AAE84B-85F0-4269-B240-0546E015CD54}" presName="level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D1B30A-6440-4EF6-971F-19BAF8A27AB3}" type="pres">
      <dgm:prSet presAssocID="{F2AAE84B-85F0-4269-B240-0546E015CD5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2C3100-9656-4C7D-9553-520D81E35F07}" type="pres">
      <dgm:prSet presAssocID="{36862B6C-F24A-4F5A-B9C7-5C71C23107CE}" presName="Name8" presStyleCnt="0"/>
      <dgm:spPr/>
    </dgm:pt>
    <dgm:pt modelId="{4FCE29D3-4D1A-4B86-AC63-0734DDBBC2A6}" type="pres">
      <dgm:prSet presAssocID="{36862B6C-F24A-4F5A-B9C7-5C71C23107CE}" presName="level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238906E-E9AD-4767-A16D-EDF0F156B71B}" type="pres">
      <dgm:prSet presAssocID="{36862B6C-F24A-4F5A-B9C7-5C71C23107C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0059C5-8154-40AA-B2AB-9D5B170528E5}" type="pres">
      <dgm:prSet presAssocID="{55B3FFB4-7476-4457-9F4B-C07D9A5C26E5}" presName="Name8" presStyleCnt="0"/>
      <dgm:spPr/>
    </dgm:pt>
    <dgm:pt modelId="{FCE6403E-3F55-41D6-A27A-9F52CCBA285A}" type="pres">
      <dgm:prSet presAssocID="{55B3FFB4-7476-4457-9F4B-C07D9A5C26E5}" presName="level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F9C9CB-ADB6-4ED5-9768-7F14E3AA4021}" type="pres">
      <dgm:prSet presAssocID="{55B3FFB4-7476-4457-9F4B-C07D9A5C26E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AA45F7-896B-49B4-8425-7D4E9E375A5C}" type="pres">
      <dgm:prSet presAssocID="{335E9793-D04A-4937-B582-0999093287F2}" presName="Name8" presStyleCnt="0"/>
      <dgm:spPr/>
    </dgm:pt>
    <dgm:pt modelId="{319DEBD9-C1F9-407C-8387-313E1CD3772A}" type="pres">
      <dgm:prSet presAssocID="{335E9793-D04A-4937-B582-0999093287F2}" presName="level" presStyleLbl="node1" presStyleIdx="8" presStyleCnt="9" custScaleY="4916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6636EB0-EF36-4DCE-8137-FAE4557C69E2}" type="pres">
      <dgm:prSet presAssocID="{335E9793-D04A-4937-B582-0999093287F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C71F84F-6DF3-45B2-878E-D8ED538DC608}" type="presOf" srcId="{98A783BC-C068-452A-A877-F2698305DDDC}" destId="{843C24A3-86E0-40D0-959A-0223DB463887}" srcOrd="0" destOrd="0" presId="urn:microsoft.com/office/officeart/2005/8/layout/pyramid1"/>
    <dgm:cxn modelId="{A8600EE3-49CD-4374-9A93-401DDA8D9AFD}" type="presOf" srcId="{98A783BC-C068-452A-A877-F2698305DDDC}" destId="{119B637A-7601-4A1D-BF6A-DFA92FB9E65F}" srcOrd="1" destOrd="0" presId="urn:microsoft.com/office/officeart/2005/8/layout/pyramid1"/>
    <dgm:cxn modelId="{72AA1AF4-3EA0-4C3E-8BDF-C8A02E435962}" type="presOf" srcId="{36862B6C-F24A-4F5A-B9C7-5C71C23107CE}" destId="{3238906E-E9AD-4767-A16D-EDF0F156B71B}" srcOrd="1" destOrd="0" presId="urn:microsoft.com/office/officeart/2005/8/layout/pyramid1"/>
    <dgm:cxn modelId="{AEE72461-6886-42EF-8675-9D16AB4EB915}" type="presOf" srcId="{D7A8C621-F851-4375-8E7E-F9A289DBE1F6}" destId="{17672D47-7725-48D0-B0F9-2F5ADA78E9A2}" srcOrd="1" destOrd="0" presId="urn:microsoft.com/office/officeart/2005/8/layout/pyramid1"/>
    <dgm:cxn modelId="{6395F160-9FF3-450B-8FED-7B9FE5048432}" type="presOf" srcId="{F2AAE84B-85F0-4269-B240-0546E015CD54}" destId="{26FCCBAF-3A07-47C6-83AD-095AFE9827A9}" srcOrd="0" destOrd="0" presId="urn:microsoft.com/office/officeart/2005/8/layout/pyramid1"/>
    <dgm:cxn modelId="{1E3B722E-A79F-4AC5-AB26-21081A4A492B}" type="presOf" srcId="{AC7E6CC7-38C7-41E1-BA4F-4E979CBBE0DB}" destId="{07CBA5B8-A73A-40DE-B9BA-C511EFDD70EF}" srcOrd="0" destOrd="0" presId="urn:microsoft.com/office/officeart/2005/8/layout/pyramid1"/>
    <dgm:cxn modelId="{B4DC9CF1-0E46-4619-93CA-75B1AF7B9AD5}" srcId="{71D876F5-B6AB-42BB-8C60-695C3D2F9F45}" destId="{2D89054F-000C-4DFC-A90D-280762A4A2FE}" srcOrd="3" destOrd="0" parTransId="{519DC277-CFCA-4760-95CE-6496E80B2B9D}" sibTransId="{2B57F886-02F0-446A-B85E-5DA7D61CAB22}"/>
    <dgm:cxn modelId="{10DEEEBA-C338-4ED8-A3A3-94A7C00FE9D1}" type="presOf" srcId="{D7A8C621-F851-4375-8E7E-F9A289DBE1F6}" destId="{E85265EA-E18D-4CD4-840E-F7A9113F5E52}" srcOrd="0" destOrd="0" presId="urn:microsoft.com/office/officeart/2005/8/layout/pyramid1"/>
    <dgm:cxn modelId="{F4EE2010-9D9C-43B5-9B9C-5B5CA8F4E25F}" type="presOf" srcId="{20928726-E513-492C-A005-8AEF2CAC150D}" destId="{E41CB131-F9E4-480D-953E-0F68C338950A}" srcOrd="0" destOrd="0" presId="urn:microsoft.com/office/officeart/2005/8/layout/pyramid1"/>
    <dgm:cxn modelId="{7382A7FB-2E3B-4F76-A382-8172261E69A0}" type="presOf" srcId="{335E9793-D04A-4937-B582-0999093287F2}" destId="{319DEBD9-C1F9-407C-8387-313E1CD3772A}" srcOrd="0" destOrd="0" presId="urn:microsoft.com/office/officeart/2005/8/layout/pyramid1"/>
    <dgm:cxn modelId="{E10E38F1-D408-445F-B778-F3DD320DEDCB}" srcId="{71D876F5-B6AB-42BB-8C60-695C3D2F9F45}" destId="{D7A8C621-F851-4375-8E7E-F9A289DBE1F6}" srcOrd="4" destOrd="0" parTransId="{29F65E81-A7BA-455C-8C53-B763B89D2645}" sibTransId="{793FCB98-463E-4439-9C86-39053A61E306}"/>
    <dgm:cxn modelId="{9F9B89E5-1137-4BF4-8008-EC55F94C99FC}" type="presOf" srcId="{335E9793-D04A-4937-B582-0999093287F2}" destId="{46636EB0-EF36-4DCE-8137-FAE4557C69E2}" srcOrd="1" destOrd="0" presId="urn:microsoft.com/office/officeart/2005/8/layout/pyramid1"/>
    <dgm:cxn modelId="{E8B6520D-142C-4009-BE43-7AC753D8AE46}" type="presOf" srcId="{71D876F5-B6AB-42BB-8C60-695C3D2F9F45}" destId="{299B3462-B88E-48D1-9658-261624E20374}" srcOrd="0" destOrd="0" presId="urn:microsoft.com/office/officeart/2005/8/layout/pyramid1"/>
    <dgm:cxn modelId="{2D236589-AD48-410A-AB4F-0A2065C207F3}" type="presOf" srcId="{55B3FFB4-7476-4457-9F4B-C07D9A5C26E5}" destId="{FCE6403E-3F55-41D6-A27A-9F52CCBA285A}" srcOrd="0" destOrd="0" presId="urn:microsoft.com/office/officeart/2005/8/layout/pyramid1"/>
    <dgm:cxn modelId="{FAE7CB4F-F269-412D-8629-B55C51959B83}" type="presOf" srcId="{20928726-E513-492C-A005-8AEF2CAC150D}" destId="{C69D2C22-F3A0-4306-A848-373113FB7BDE}" srcOrd="1" destOrd="0" presId="urn:microsoft.com/office/officeart/2005/8/layout/pyramid1"/>
    <dgm:cxn modelId="{9B84D731-A9C4-4BC5-915C-FA25D2254B2A}" type="presOf" srcId="{36862B6C-F24A-4F5A-B9C7-5C71C23107CE}" destId="{4FCE29D3-4D1A-4B86-AC63-0734DDBBC2A6}" srcOrd="0" destOrd="0" presId="urn:microsoft.com/office/officeart/2005/8/layout/pyramid1"/>
    <dgm:cxn modelId="{26285A4F-5010-4E45-8D21-9B77310DB530}" srcId="{71D876F5-B6AB-42BB-8C60-695C3D2F9F45}" destId="{20928726-E513-492C-A005-8AEF2CAC150D}" srcOrd="1" destOrd="0" parTransId="{4F35EF29-36AF-4818-8A15-BC678DC2F9B5}" sibTransId="{B265AB1B-75CC-445F-9D34-1AA836C999E8}"/>
    <dgm:cxn modelId="{F67EF8C8-82F6-4096-ACAA-B0A7340446F3}" srcId="{71D876F5-B6AB-42BB-8C60-695C3D2F9F45}" destId="{335E9793-D04A-4937-B582-0999093287F2}" srcOrd="8" destOrd="0" parTransId="{D66E1EB4-0FA0-4326-A875-105220A20C78}" sibTransId="{17D4A39A-EFE0-46BE-BA97-AA6416F06560}"/>
    <dgm:cxn modelId="{D4A2577E-68A6-4D30-B84B-F64865D53716}" srcId="{71D876F5-B6AB-42BB-8C60-695C3D2F9F45}" destId="{55B3FFB4-7476-4457-9F4B-C07D9A5C26E5}" srcOrd="7" destOrd="0" parTransId="{CF94D701-8686-438F-AAC9-078AC5DD384A}" sibTransId="{5676EAEB-8F4D-4881-B6BF-5166C2D3A9EE}"/>
    <dgm:cxn modelId="{A30BD2C0-CA6E-49C1-8502-12EAD24DE0E3}" srcId="{71D876F5-B6AB-42BB-8C60-695C3D2F9F45}" destId="{AC7E6CC7-38C7-41E1-BA4F-4E979CBBE0DB}" srcOrd="2" destOrd="0" parTransId="{7967B589-9245-488A-9905-64D119A9C7F2}" sibTransId="{933969EF-4516-44A3-AC07-DB4FE076FFEE}"/>
    <dgm:cxn modelId="{CE6166FF-6771-466A-B0D6-9B32D70E8130}" srcId="{71D876F5-B6AB-42BB-8C60-695C3D2F9F45}" destId="{36862B6C-F24A-4F5A-B9C7-5C71C23107CE}" srcOrd="6" destOrd="0" parTransId="{13117BFE-B2E0-4253-8CD7-2970610FB3F2}" sibTransId="{7F62415B-8863-4C1E-953D-A1FC77F424DE}"/>
    <dgm:cxn modelId="{CC5F0C9B-8A07-46AC-9877-97BD1279141C}" type="presOf" srcId="{55B3FFB4-7476-4457-9F4B-C07D9A5C26E5}" destId="{0AF9C9CB-ADB6-4ED5-9768-7F14E3AA4021}" srcOrd="1" destOrd="0" presId="urn:microsoft.com/office/officeart/2005/8/layout/pyramid1"/>
    <dgm:cxn modelId="{564413C3-5B97-441B-95C7-B23298A46829}" type="presOf" srcId="{2D89054F-000C-4DFC-A90D-280762A4A2FE}" destId="{A76029DE-1EE3-4840-91DA-ADCA0D471D10}" srcOrd="0" destOrd="0" presId="urn:microsoft.com/office/officeart/2005/8/layout/pyramid1"/>
    <dgm:cxn modelId="{7F164322-4F85-4706-9B63-CA8C66ABABD2}" type="presOf" srcId="{AC7E6CC7-38C7-41E1-BA4F-4E979CBBE0DB}" destId="{629F1A08-92F4-41A0-9749-640B7B7D8E08}" srcOrd="1" destOrd="0" presId="urn:microsoft.com/office/officeart/2005/8/layout/pyramid1"/>
    <dgm:cxn modelId="{059759AF-9B3E-4B41-975E-A02A0C6923AC}" type="presOf" srcId="{2D89054F-000C-4DFC-A90D-280762A4A2FE}" destId="{A0B38242-A32A-4A38-AC32-903E08CBD6CA}" srcOrd="1" destOrd="0" presId="urn:microsoft.com/office/officeart/2005/8/layout/pyramid1"/>
    <dgm:cxn modelId="{AA370A65-E80E-4237-8581-E29605244949}" type="presOf" srcId="{F2AAE84B-85F0-4269-B240-0546E015CD54}" destId="{47D1B30A-6440-4EF6-971F-19BAF8A27AB3}" srcOrd="1" destOrd="0" presId="urn:microsoft.com/office/officeart/2005/8/layout/pyramid1"/>
    <dgm:cxn modelId="{D96A6726-9830-4B8D-A9DD-5D48A44097A6}" srcId="{71D876F5-B6AB-42BB-8C60-695C3D2F9F45}" destId="{98A783BC-C068-452A-A877-F2698305DDDC}" srcOrd="0" destOrd="0" parTransId="{671A6932-6041-4AE5-A1E9-B92D0D579A06}" sibTransId="{A96A62EB-9E7B-4DE7-A35A-0543F4F4D7ED}"/>
    <dgm:cxn modelId="{7B826040-0A75-41F5-A112-AEB8381E7AE6}" srcId="{71D876F5-B6AB-42BB-8C60-695C3D2F9F45}" destId="{F2AAE84B-85F0-4269-B240-0546E015CD54}" srcOrd="5" destOrd="0" parTransId="{CE3A91AB-5868-4CD1-978B-BF7FBB2B4F51}" sibTransId="{FA2735C0-C5B2-46E1-A150-9109C57DA48B}"/>
    <dgm:cxn modelId="{D04A33FB-F1F5-4A87-AB5B-4C42BF064D1C}" type="presParOf" srcId="{299B3462-B88E-48D1-9658-261624E20374}" destId="{B89672FD-C0A3-461B-BF78-62662C587907}" srcOrd="0" destOrd="0" presId="urn:microsoft.com/office/officeart/2005/8/layout/pyramid1"/>
    <dgm:cxn modelId="{CEAAFF41-277E-439C-B91B-47D87C3A806C}" type="presParOf" srcId="{B89672FD-C0A3-461B-BF78-62662C587907}" destId="{843C24A3-86E0-40D0-959A-0223DB463887}" srcOrd="0" destOrd="0" presId="urn:microsoft.com/office/officeart/2005/8/layout/pyramid1"/>
    <dgm:cxn modelId="{E62609AB-BC61-4A9B-8555-AB58B845D26B}" type="presParOf" srcId="{B89672FD-C0A3-461B-BF78-62662C587907}" destId="{119B637A-7601-4A1D-BF6A-DFA92FB9E65F}" srcOrd="1" destOrd="0" presId="urn:microsoft.com/office/officeart/2005/8/layout/pyramid1"/>
    <dgm:cxn modelId="{DF2D7840-F8C2-4DB1-8305-53400FED68D7}" type="presParOf" srcId="{299B3462-B88E-48D1-9658-261624E20374}" destId="{44AA2017-F7A1-4B06-BDEE-67AC16C4D732}" srcOrd="1" destOrd="0" presId="urn:microsoft.com/office/officeart/2005/8/layout/pyramid1"/>
    <dgm:cxn modelId="{B4F22D51-D07D-4E58-BC62-7553D3870013}" type="presParOf" srcId="{44AA2017-F7A1-4B06-BDEE-67AC16C4D732}" destId="{E41CB131-F9E4-480D-953E-0F68C338950A}" srcOrd="0" destOrd="0" presId="urn:microsoft.com/office/officeart/2005/8/layout/pyramid1"/>
    <dgm:cxn modelId="{E578896F-20FC-4243-B268-269E40A21590}" type="presParOf" srcId="{44AA2017-F7A1-4B06-BDEE-67AC16C4D732}" destId="{C69D2C22-F3A0-4306-A848-373113FB7BDE}" srcOrd="1" destOrd="0" presId="urn:microsoft.com/office/officeart/2005/8/layout/pyramid1"/>
    <dgm:cxn modelId="{F63C4855-D8B4-4ADA-9302-5F401729DEA1}" type="presParOf" srcId="{299B3462-B88E-48D1-9658-261624E20374}" destId="{8C9A8904-D211-421F-92FD-0ACFD0FB4BE0}" srcOrd="2" destOrd="0" presId="urn:microsoft.com/office/officeart/2005/8/layout/pyramid1"/>
    <dgm:cxn modelId="{30E6E0C3-B19D-4E26-BC98-A3C60C33F4E3}" type="presParOf" srcId="{8C9A8904-D211-421F-92FD-0ACFD0FB4BE0}" destId="{07CBA5B8-A73A-40DE-B9BA-C511EFDD70EF}" srcOrd="0" destOrd="0" presId="urn:microsoft.com/office/officeart/2005/8/layout/pyramid1"/>
    <dgm:cxn modelId="{AF9AD64E-BA3C-4F28-ABF6-5124FC218197}" type="presParOf" srcId="{8C9A8904-D211-421F-92FD-0ACFD0FB4BE0}" destId="{629F1A08-92F4-41A0-9749-640B7B7D8E08}" srcOrd="1" destOrd="0" presId="urn:microsoft.com/office/officeart/2005/8/layout/pyramid1"/>
    <dgm:cxn modelId="{3BA4CED8-E954-43D3-97D5-CCD0481996BB}" type="presParOf" srcId="{299B3462-B88E-48D1-9658-261624E20374}" destId="{2F374236-09FE-480B-B289-3F58C1CB4452}" srcOrd="3" destOrd="0" presId="urn:microsoft.com/office/officeart/2005/8/layout/pyramid1"/>
    <dgm:cxn modelId="{B614E510-391A-4A92-8B40-0F7312E4E0FE}" type="presParOf" srcId="{2F374236-09FE-480B-B289-3F58C1CB4452}" destId="{A76029DE-1EE3-4840-91DA-ADCA0D471D10}" srcOrd="0" destOrd="0" presId="urn:microsoft.com/office/officeart/2005/8/layout/pyramid1"/>
    <dgm:cxn modelId="{723C0C88-D71F-49E1-A3CD-659F015432F8}" type="presParOf" srcId="{2F374236-09FE-480B-B289-3F58C1CB4452}" destId="{A0B38242-A32A-4A38-AC32-903E08CBD6CA}" srcOrd="1" destOrd="0" presId="urn:microsoft.com/office/officeart/2005/8/layout/pyramid1"/>
    <dgm:cxn modelId="{09CF53EA-A384-451F-B7C4-C443B48210AC}" type="presParOf" srcId="{299B3462-B88E-48D1-9658-261624E20374}" destId="{6B75E74B-9950-4AEC-9EFE-50CC00C160BD}" srcOrd="4" destOrd="0" presId="urn:microsoft.com/office/officeart/2005/8/layout/pyramid1"/>
    <dgm:cxn modelId="{00ACA9A2-FE2D-41B4-96C8-BEF9C7605895}" type="presParOf" srcId="{6B75E74B-9950-4AEC-9EFE-50CC00C160BD}" destId="{E85265EA-E18D-4CD4-840E-F7A9113F5E52}" srcOrd="0" destOrd="0" presId="urn:microsoft.com/office/officeart/2005/8/layout/pyramid1"/>
    <dgm:cxn modelId="{DA66BEF3-D098-4D26-9074-2047A5118F06}" type="presParOf" srcId="{6B75E74B-9950-4AEC-9EFE-50CC00C160BD}" destId="{17672D47-7725-48D0-B0F9-2F5ADA78E9A2}" srcOrd="1" destOrd="0" presId="urn:microsoft.com/office/officeart/2005/8/layout/pyramid1"/>
    <dgm:cxn modelId="{519C6B92-45CC-4143-8180-C3DE9A861202}" type="presParOf" srcId="{299B3462-B88E-48D1-9658-261624E20374}" destId="{AC7B30E1-1AAC-4E37-9ED7-32CD27AFEC33}" srcOrd="5" destOrd="0" presId="urn:microsoft.com/office/officeart/2005/8/layout/pyramid1"/>
    <dgm:cxn modelId="{10044518-EA32-4CB1-A2FF-7B40A6C697E0}" type="presParOf" srcId="{AC7B30E1-1AAC-4E37-9ED7-32CD27AFEC33}" destId="{26FCCBAF-3A07-47C6-83AD-095AFE9827A9}" srcOrd="0" destOrd="0" presId="urn:microsoft.com/office/officeart/2005/8/layout/pyramid1"/>
    <dgm:cxn modelId="{FC958832-51C9-41EA-ACEA-F69180590DF8}" type="presParOf" srcId="{AC7B30E1-1AAC-4E37-9ED7-32CD27AFEC33}" destId="{47D1B30A-6440-4EF6-971F-19BAF8A27AB3}" srcOrd="1" destOrd="0" presId="urn:microsoft.com/office/officeart/2005/8/layout/pyramid1"/>
    <dgm:cxn modelId="{5717E252-F5FB-49D2-87D9-68CFAD0AA39D}" type="presParOf" srcId="{299B3462-B88E-48D1-9658-261624E20374}" destId="{2B2C3100-9656-4C7D-9553-520D81E35F07}" srcOrd="6" destOrd="0" presId="urn:microsoft.com/office/officeart/2005/8/layout/pyramid1"/>
    <dgm:cxn modelId="{60A7DC6F-1D03-4292-8E5D-F2CB7108617C}" type="presParOf" srcId="{2B2C3100-9656-4C7D-9553-520D81E35F07}" destId="{4FCE29D3-4D1A-4B86-AC63-0734DDBBC2A6}" srcOrd="0" destOrd="0" presId="urn:microsoft.com/office/officeart/2005/8/layout/pyramid1"/>
    <dgm:cxn modelId="{4CD540CE-6050-4BBA-B43F-975080FC27D3}" type="presParOf" srcId="{2B2C3100-9656-4C7D-9553-520D81E35F07}" destId="{3238906E-E9AD-4767-A16D-EDF0F156B71B}" srcOrd="1" destOrd="0" presId="urn:microsoft.com/office/officeart/2005/8/layout/pyramid1"/>
    <dgm:cxn modelId="{FFBA07C0-883D-415A-B66F-D834ED559C4C}" type="presParOf" srcId="{299B3462-B88E-48D1-9658-261624E20374}" destId="{E90059C5-8154-40AA-B2AB-9D5B170528E5}" srcOrd="7" destOrd="0" presId="urn:microsoft.com/office/officeart/2005/8/layout/pyramid1"/>
    <dgm:cxn modelId="{4A7E6FE5-6C68-439A-8DC0-E675A911F3B3}" type="presParOf" srcId="{E90059C5-8154-40AA-B2AB-9D5B170528E5}" destId="{FCE6403E-3F55-41D6-A27A-9F52CCBA285A}" srcOrd="0" destOrd="0" presId="urn:microsoft.com/office/officeart/2005/8/layout/pyramid1"/>
    <dgm:cxn modelId="{55E1E911-49C7-4269-9DA6-AB878BD0A2F9}" type="presParOf" srcId="{E90059C5-8154-40AA-B2AB-9D5B170528E5}" destId="{0AF9C9CB-ADB6-4ED5-9768-7F14E3AA4021}" srcOrd="1" destOrd="0" presId="urn:microsoft.com/office/officeart/2005/8/layout/pyramid1"/>
    <dgm:cxn modelId="{5FBA18AD-075F-451E-A9F7-72F60E001332}" type="presParOf" srcId="{299B3462-B88E-48D1-9658-261624E20374}" destId="{AAAA45F7-896B-49B4-8425-7D4E9E375A5C}" srcOrd="8" destOrd="0" presId="urn:microsoft.com/office/officeart/2005/8/layout/pyramid1"/>
    <dgm:cxn modelId="{B8739D00-0D52-4995-BB66-FECC1329BFF5}" type="presParOf" srcId="{AAAA45F7-896B-49B4-8425-7D4E9E375A5C}" destId="{319DEBD9-C1F9-407C-8387-313E1CD3772A}" srcOrd="0" destOrd="0" presId="urn:microsoft.com/office/officeart/2005/8/layout/pyramid1"/>
    <dgm:cxn modelId="{83B9D8D0-FBC6-45F6-AE67-5F423BFC7211}" type="presParOf" srcId="{AAAA45F7-896B-49B4-8425-7D4E9E375A5C}" destId="{46636EB0-EF36-4DCE-8137-FAE4557C69E2}" srcOrd="1" destOrd="0" presId="urn:microsoft.com/office/officeart/2005/8/layout/pyramid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D876F5-B6AB-42BB-8C60-695C3D2F9F45}" type="doc">
      <dgm:prSet loTypeId="urn:microsoft.com/office/officeart/2005/8/layout/radial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2E9FB2DF-C513-483C-9788-51789DA3E397}">
      <dgm:prSet phldrT="[Texte]" custT="1"/>
      <dgm:spPr/>
      <dgm:t>
        <a:bodyPr/>
        <a:lstStyle/>
        <a:p>
          <a:r>
            <a:rPr lang="fr-FR" sz="1700" b="1" kern="1200" dirty="0" smtClean="0">
              <a:solidFill>
                <a:srgbClr val="0000FF"/>
              </a:solidFill>
              <a:latin typeface="Cambria"/>
              <a:ea typeface="Times New Roman"/>
              <a:cs typeface="Simplified Arabic"/>
            </a:rPr>
            <a:t>Positionnement du Responsable de conformité</a:t>
          </a:r>
        </a:p>
      </dgm:t>
    </dgm:pt>
    <dgm:pt modelId="{634F9851-6269-491F-8213-DB679F37EA92}" type="parTrans" cxnId="{B0F1C79B-F637-40FA-88E5-18BADB28DF6D}">
      <dgm:prSet/>
      <dgm:spPr/>
      <dgm:t>
        <a:bodyPr/>
        <a:lstStyle/>
        <a:p>
          <a:endParaRPr lang="fr-FR"/>
        </a:p>
      </dgm:t>
    </dgm:pt>
    <dgm:pt modelId="{F8FF2079-7467-4496-B9D1-2F262EBA628F}" type="sibTrans" cxnId="{B0F1C79B-F637-40FA-88E5-18BADB28DF6D}">
      <dgm:prSet/>
      <dgm:spPr/>
      <dgm:t>
        <a:bodyPr/>
        <a:lstStyle/>
        <a:p>
          <a:endParaRPr lang="fr-FR"/>
        </a:p>
      </dgm:t>
    </dgm:pt>
    <dgm:pt modelId="{68E530EB-EFC3-4864-957A-2102BBA9DE1A}">
      <dgm:prSet phldrT="[Texte]" custT="1"/>
      <dgm:spPr/>
      <dgm:t>
        <a:bodyPr/>
        <a:lstStyle/>
        <a:p>
          <a:r>
            <a:rPr lang="fr-FR" sz="1500" b="1" dirty="0" smtClean="0"/>
            <a:t>Indépendance </a:t>
          </a:r>
          <a:endParaRPr lang="fr-FR" sz="1500" b="1" dirty="0"/>
        </a:p>
      </dgm:t>
    </dgm:pt>
    <dgm:pt modelId="{3BE4D674-7B0D-46BC-892E-F8739674301D}" type="parTrans" cxnId="{D6BB0728-3ECC-4D7F-BC60-EA991F1DEC83}">
      <dgm:prSet/>
      <dgm:spPr/>
      <dgm:t>
        <a:bodyPr/>
        <a:lstStyle/>
        <a:p>
          <a:endParaRPr lang="fr-FR"/>
        </a:p>
      </dgm:t>
    </dgm:pt>
    <dgm:pt modelId="{E645A2CC-49AE-44E2-90D6-0804F7D3F34F}" type="sibTrans" cxnId="{D6BB0728-3ECC-4D7F-BC60-EA991F1DEC83}">
      <dgm:prSet/>
      <dgm:spPr/>
      <dgm:t>
        <a:bodyPr/>
        <a:lstStyle/>
        <a:p>
          <a:endParaRPr lang="fr-FR"/>
        </a:p>
      </dgm:t>
    </dgm:pt>
    <dgm:pt modelId="{3AEFF97C-D46A-41CB-8A1C-2D3AEEF0D19A}">
      <dgm:prSet phldrT="[Texte]"/>
      <dgm:spPr/>
      <dgm:t>
        <a:bodyPr/>
        <a:lstStyle/>
        <a:p>
          <a:r>
            <a:rPr lang="fr-FR" b="1" dirty="0" smtClean="0"/>
            <a:t>Moyens </a:t>
          </a:r>
          <a:endParaRPr lang="fr-FR" b="1" dirty="0"/>
        </a:p>
      </dgm:t>
    </dgm:pt>
    <dgm:pt modelId="{C8B006F5-34F2-4606-AF7A-39F83738687E}" type="parTrans" cxnId="{6A403F2E-D387-466D-AA69-D5E71604C5A5}">
      <dgm:prSet/>
      <dgm:spPr/>
      <dgm:t>
        <a:bodyPr/>
        <a:lstStyle/>
        <a:p>
          <a:endParaRPr lang="fr-FR"/>
        </a:p>
      </dgm:t>
    </dgm:pt>
    <dgm:pt modelId="{739CC746-C7A8-48FD-8490-91BF2076F984}" type="sibTrans" cxnId="{6A403F2E-D387-466D-AA69-D5E71604C5A5}">
      <dgm:prSet/>
      <dgm:spPr/>
      <dgm:t>
        <a:bodyPr/>
        <a:lstStyle/>
        <a:p>
          <a:endParaRPr lang="fr-FR"/>
        </a:p>
      </dgm:t>
    </dgm:pt>
    <dgm:pt modelId="{6A916F38-9BAB-4B4E-8A02-5C4E49D675D8}">
      <dgm:prSet phldrT="[Texte]"/>
      <dgm:spPr/>
      <dgm:t>
        <a:bodyPr/>
        <a:lstStyle/>
        <a:p>
          <a:r>
            <a:rPr lang="fr-FR" b="1" dirty="0" smtClean="0"/>
            <a:t>Accès à l’information</a:t>
          </a:r>
          <a:endParaRPr lang="fr-FR" b="1" dirty="0"/>
        </a:p>
      </dgm:t>
    </dgm:pt>
    <dgm:pt modelId="{F7321619-25AE-4EA3-8EAA-7A45D3C297BD}" type="parTrans" cxnId="{D41F6752-8FD1-4144-8B4E-0CA2174CFC47}">
      <dgm:prSet/>
      <dgm:spPr/>
      <dgm:t>
        <a:bodyPr/>
        <a:lstStyle/>
        <a:p>
          <a:endParaRPr lang="fr-FR"/>
        </a:p>
      </dgm:t>
    </dgm:pt>
    <dgm:pt modelId="{4A94E93A-F458-478F-B28A-C27688A006D5}" type="sibTrans" cxnId="{D41F6752-8FD1-4144-8B4E-0CA2174CFC47}">
      <dgm:prSet/>
      <dgm:spPr/>
      <dgm:t>
        <a:bodyPr/>
        <a:lstStyle/>
        <a:p>
          <a:endParaRPr lang="fr-FR"/>
        </a:p>
      </dgm:t>
    </dgm:pt>
    <dgm:pt modelId="{7B3E0836-F0A7-4C05-9F93-0E66AC56EE77}" type="pres">
      <dgm:prSet presAssocID="{71D876F5-B6AB-42BB-8C60-695C3D2F9F4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0625614-EBF6-402F-9B5E-0EE42796E97E}" type="pres">
      <dgm:prSet presAssocID="{2E9FB2DF-C513-483C-9788-51789DA3E397}" presName="centerShape" presStyleLbl="node0" presStyleIdx="0" presStyleCnt="1" custScaleX="137531" custScaleY="120303"/>
      <dgm:spPr/>
      <dgm:t>
        <a:bodyPr/>
        <a:lstStyle/>
        <a:p>
          <a:endParaRPr lang="fr-FR"/>
        </a:p>
      </dgm:t>
    </dgm:pt>
    <dgm:pt modelId="{E7B32B7A-4E91-4684-A1B0-5FAFADCD9358}" type="pres">
      <dgm:prSet presAssocID="{3BE4D674-7B0D-46BC-892E-F8739674301D}" presName="parTrans" presStyleLbl="sibTrans2D1" presStyleIdx="0" presStyleCnt="3"/>
      <dgm:spPr/>
      <dgm:t>
        <a:bodyPr/>
        <a:lstStyle/>
        <a:p>
          <a:endParaRPr lang="fr-FR"/>
        </a:p>
      </dgm:t>
    </dgm:pt>
    <dgm:pt modelId="{A8861F84-EC8E-4219-A17A-A219E486B512}" type="pres">
      <dgm:prSet presAssocID="{3BE4D674-7B0D-46BC-892E-F8739674301D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21F7743-B0B6-446B-B404-1A7D803486C9}" type="pres">
      <dgm:prSet presAssocID="{68E530EB-EFC3-4864-957A-2102BBA9DE1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B37B72-68F3-45AE-8663-898B82A256A8}" type="pres">
      <dgm:prSet presAssocID="{C8B006F5-34F2-4606-AF7A-39F83738687E}" presName="parTrans" presStyleLbl="sibTrans2D1" presStyleIdx="1" presStyleCnt="3"/>
      <dgm:spPr/>
      <dgm:t>
        <a:bodyPr/>
        <a:lstStyle/>
        <a:p>
          <a:endParaRPr lang="fr-FR"/>
        </a:p>
      </dgm:t>
    </dgm:pt>
    <dgm:pt modelId="{A7DB505A-9F48-47AD-8DD1-95F73533C5E1}" type="pres">
      <dgm:prSet presAssocID="{C8B006F5-34F2-4606-AF7A-39F83738687E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31D82498-E20F-4B99-A548-10E6DBBF61DE}" type="pres">
      <dgm:prSet presAssocID="{3AEFF97C-D46A-41CB-8A1C-2D3AEEF0D1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BB916E-8BC3-440A-BC07-BE14959A5A99}" type="pres">
      <dgm:prSet presAssocID="{F7321619-25AE-4EA3-8EAA-7A45D3C297BD}" presName="parTrans" presStyleLbl="sibTrans2D1" presStyleIdx="2" presStyleCnt="3"/>
      <dgm:spPr/>
      <dgm:t>
        <a:bodyPr/>
        <a:lstStyle/>
        <a:p>
          <a:endParaRPr lang="fr-FR"/>
        </a:p>
      </dgm:t>
    </dgm:pt>
    <dgm:pt modelId="{DE02C59F-B978-435F-B402-7883FAEA8B5F}" type="pres">
      <dgm:prSet presAssocID="{F7321619-25AE-4EA3-8EAA-7A45D3C297BD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31BEBAD7-5569-43D8-9D45-97661ABF2CD2}" type="pres">
      <dgm:prSet presAssocID="{6A916F38-9BAB-4B4E-8A02-5C4E49D675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41F6752-8FD1-4144-8B4E-0CA2174CFC47}" srcId="{2E9FB2DF-C513-483C-9788-51789DA3E397}" destId="{6A916F38-9BAB-4B4E-8A02-5C4E49D675D8}" srcOrd="2" destOrd="0" parTransId="{F7321619-25AE-4EA3-8EAA-7A45D3C297BD}" sibTransId="{4A94E93A-F458-478F-B28A-C27688A006D5}"/>
    <dgm:cxn modelId="{6EB2C004-17C8-4BE3-97F5-357DCA92BF42}" type="presOf" srcId="{F7321619-25AE-4EA3-8EAA-7A45D3C297BD}" destId="{57BB916E-8BC3-440A-BC07-BE14959A5A99}" srcOrd="0" destOrd="0" presId="urn:microsoft.com/office/officeart/2005/8/layout/radial5"/>
    <dgm:cxn modelId="{1C199D70-8BFF-447C-8930-9966B988E252}" type="presOf" srcId="{3BE4D674-7B0D-46BC-892E-F8739674301D}" destId="{E7B32B7A-4E91-4684-A1B0-5FAFADCD9358}" srcOrd="0" destOrd="0" presId="urn:microsoft.com/office/officeart/2005/8/layout/radial5"/>
    <dgm:cxn modelId="{34383F70-A92F-414A-B03C-6DADE0CCACD4}" type="presOf" srcId="{71D876F5-B6AB-42BB-8C60-695C3D2F9F45}" destId="{7B3E0836-F0A7-4C05-9F93-0E66AC56EE77}" srcOrd="0" destOrd="0" presId="urn:microsoft.com/office/officeart/2005/8/layout/radial5"/>
    <dgm:cxn modelId="{D6BB0728-3ECC-4D7F-BC60-EA991F1DEC83}" srcId="{2E9FB2DF-C513-483C-9788-51789DA3E397}" destId="{68E530EB-EFC3-4864-957A-2102BBA9DE1A}" srcOrd="0" destOrd="0" parTransId="{3BE4D674-7B0D-46BC-892E-F8739674301D}" sibTransId="{E645A2CC-49AE-44E2-90D6-0804F7D3F34F}"/>
    <dgm:cxn modelId="{CB148162-48B9-4BFB-AA1B-C84E76D81CDA}" type="presOf" srcId="{3BE4D674-7B0D-46BC-892E-F8739674301D}" destId="{A8861F84-EC8E-4219-A17A-A219E486B512}" srcOrd="1" destOrd="0" presId="urn:microsoft.com/office/officeart/2005/8/layout/radial5"/>
    <dgm:cxn modelId="{01C135C9-F45C-4413-BB5F-41A1D045C029}" type="presOf" srcId="{68E530EB-EFC3-4864-957A-2102BBA9DE1A}" destId="{A21F7743-B0B6-446B-B404-1A7D803486C9}" srcOrd="0" destOrd="0" presId="urn:microsoft.com/office/officeart/2005/8/layout/radial5"/>
    <dgm:cxn modelId="{E670EA77-098F-4D9B-BAB7-1B03743F7F0F}" type="presOf" srcId="{C8B006F5-34F2-4606-AF7A-39F83738687E}" destId="{A7DB505A-9F48-47AD-8DD1-95F73533C5E1}" srcOrd="1" destOrd="0" presId="urn:microsoft.com/office/officeart/2005/8/layout/radial5"/>
    <dgm:cxn modelId="{0B155B3B-D4B9-407F-B2D8-EAC898570022}" type="presOf" srcId="{F7321619-25AE-4EA3-8EAA-7A45D3C297BD}" destId="{DE02C59F-B978-435F-B402-7883FAEA8B5F}" srcOrd="1" destOrd="0" presId="urn:microsoft.com/office/officeart/2005/8/layout/radial5"/>
    <dgm:cxn modelId="{B0F1C79B-F637-40FA-88E5-18BADB28DF6D}" srcId="{71D876F5-B6AB-42BB-8C60-695C3D2F9F45}" destId="{2E9FB2DF-C513-483C-9788-51789DA3E397}" srcOrd="0" destOrd="0" parTransId="{634F9851-6269-491F-8213-DB679F37EA92}" sibTransId="{F8FF2079-7467-4496-B9D1-2F262EBA628F}"/>
    <dgm:cxn modelId="{8CC2F0D1-C365-4F00-B5AA-DFE7DA8E58E8}" type="presOf" srcId="{2E9FB2DF-C513-483C-9788-51789DA3E397}" destId="{60625614-EBF6-402F-9B5E-0EE42796E97E}" srcOrd="0" destOrd="0" presId="urn:microsoft.com/office/officeart/2005/8/layout/radial5"/>
    <dgm:cxn modelId="{8E5D9F13-F9F4-4520-BC6F-8693263E1AF6}" type="presOf" srcId="{C8B006F5-34F2-4606-AF7A-39F83738687E}" destId="{12B37B72-68F3-45AE-8663-898B82A256A8}" srcOrd="0" destOrd="0" presId="urn:microsoft.com/office/officeart/2005/8/layout/radial5"/>
    <dgm:cxn modelId="{6A403F2E-D387-466D-AA69-D5E71604C5A5}" srcId="{2E9FB2DF-C513-483C-9788-51789DA3E397}" destId="{3AEFF97C-D46A-41CB-8A1C-2D3AEEF0D19A}" srcOrd="1" destOrd="0" parTransId="{C8B006F5-34F2-4606-AF7A-39F83738687E}" sibTransId="{739CC746-C7A8-48FD-8490-91BF2076F984}"/>
    <dgm:cxn modelId="{0DC3CCF3-18D0-4D37-836F-091ADF3796E6}" type="presOf" srcId="{3AEFF97C-D46A-41CB-8A1C-2D3AEEF0D19A}" destId="{31D82498-E20F-4B99-A548-10E6DBBF61DE}" srcOrd="0" destOrd="0" presId="urn:microsoft.com/office/officeart/2005/8/layout/radial5"/>
    <dgm:cxn modelId="{B42FA64F-E43E-4237-8BCF-7F080A8002FA}" type="presOf" srcId="{6A916F38-9BAB-4B4E-8A02-5C4E49D675D8}" destId="{31BEBAD7-5569-43D8-9D45-97661ABF2CD2}" srcOrd="0" destOrd="0" presId="urn:microsoft.com/office/officeart/2005/8/layout/radial5"/>
    <dgm:cxn modelId="{7DA3D3DA-A010-44B7-8676-7262105FC8BF}" type="presParOf" srcId="{7B3E0836-F0A7-4C05-9F93-0E66AC56EE77}" destId="{60625614-EBF6-402F-9B5E-0EE42796E97E}" srcOrd="0" destOrd="0" presId="urn:microsoft.com/office/officeart/2005/8/layout/radial5"/>
    <dgm:cxn modelId="{EA82447C-4DB2-4B1A-A7F9-8065268E93BA}" type="presParOf" srcId="{7B3E0836-F0A7-4C05-9F93-0E66AC56EE77}" destId="{E7B32B7A-4E91-4684-A1B0-5FAFADCD9358}" srcOrd="1" destOrd="0" presId="urn:microsoft.com/office/officeart/2005/8/layout/radial5"/>
    <dgm:cxn modelId="{00763633-C604-4497-BD95-F215555E4B34}" type="presParOf" srcId="{E7B32B7A-4E91-4684-A1B0-5FAFADCD9358}" destId="{A8861F84-EC8E-4219-A17A-A219E486B512}" srcOrd="0" destOrd="0" presId="urn:microsoft.com/office/officeart/2005/8/layout/radial5"/>
    <dgm:cxn modelId="{472DF050-1FB9-4576-8EC7-AFDCF1D40E9D}" type="presParOf" srcId="{7B3E0836-F0A7-4C05-9F93-0E66AC56EE77}" destId="{A21F7743-B0B6-446B-B404-1A7D803486C9}" srcOrd="2" destOrd="0" presId="urn:microsoft.com/office/officeart/2005/8/layout/radial5"/>
    <dgm:cxn modelId="{D10F30F0-20BA-4165-8337-D6D398C09A8D}" type="presParOf" srcId="{7B3E0836-F0A7-4C05-9F93-0E66AC56EE77}" destId="{12B37B72-68F3-45AE-8663-898B82A256A8}" srcOrd="3" destOrd="0" presId="urn:microsoft.com/office/officeart/2005/8/layout/radial5"/>
    <dgm:cxn modelId="{96798CD3-2CBC-4F16-90C7-5C3D8CC6B253}" type="presParOf" srcId="{12B37B72-68F3-45AE-8663-898B82A256A8}" destId="{A7DB505A-9F48-47AD-8DD1-95F73533C5E1}" srcOrd="0" destOrd="0" presId="urn:microsoft.com/office/officeart/2005/8/layout/radial5"/>
    <dgm:cxn modelId="{003EA8A3-902E-476F-823E-130CCC8E00E0}" type="presParOf" srcId="{7B3E0836-F0A7-4C05-9F93-0E66AC56EE77}" destId="{31D82498-E20F-4B99-A548-10E6DBBF61DE}" srcOrd="4" destOrd="0" presId="urn:microsoft.com/office/officeart/2005/8/layout/radial5"/>
    <dgm:cxn modelId="{D1214AC8-F795-48DB-983A-C12DFDD5A893}" type="presParOf" srcId="{7B3E0836-F0A7-4C05-9F93-0E66AC56EE77}" destId="{57BB916E-8BC3-440A-BC07-BE14959A5A99}" srcOrd="5" destOrd="0" presId="urn:microsoft.com/office/officeart/2005/8/layout/radial5"/>
    <dgm:cxn modelId="{417A746B-4741-4B56-B11F-262746261183}" type="presParOf" srcId="{57BB916E-8BC3-440A-BC07-BE14959A5A99}" destId="{DE02C59F-B978-435F-B402-7883FAEA8B5F}" srcOrd="0" destOrd="0" presId="urn:microsoft.com/office/officeart/2005/8/layout/radial5"/>
    <dgm:cxn modelId="{FE65BAAC-0E74-4578-AD18-FF2D6C88E5BC}" type="presParOf" srcId="{7B3E0836-F0A7-4C05-9F93-0E66AC56EE77}" destId="{31BEBAD7-5569-43D8-9D45-97661ABF2CD2}" srcOrd="6" destOrd="0" presId="urn:microsoft.com/office/officeart/2005/8/layout/radial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1D876F5-B6AB-42BB-8C60-695C3D2F9F45}" type="doc">
      <dgm:prSet loTypeId="urn:microsoft.com/office/officeart/2005/8/layout/radial5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2E9FB2DF-C513-483C-9788-51789DA3E397}">
      <dgm:prSet phldrT="[Texte]" custT="1"/>
      <dgm:spPr/>
      <dgm:t>
        <a:bodyPr/>
        <a:lstStyle/>
        <a:p>
          <a:r>
            <a:rPr lang="fr-FR" sz="2000" b="1" kern="1200" dirty="0" smtClean="0">
              <a:solidFill>
                <a:srgbClr val="0000FF"/>
              </a:solidFill>
              <a:latin typeface="Cambria"/>
              <a:ea typeface="Times New Roman"/>
              <a:cs typeface="Simplified Arabic"/>
            </a:rPr>
            <a:t>Conditions d’inscription </a:t>
          </a:r>
        </a:p>
      </dgm:t>
    </dgm:pt>
    <dgm:pt modelId="{634F9851-6269-491F-8213-DB679F37EA92}" type="parTrans" cxnId="{B0F1C79B-F637-40FA-88E5-18BADB28DF6D}">
      <dgm:prSet/>
      <dgm:spPr/>
      <dgm:t>
        <a:bodyPr/>
        <a:lstStyle/>
        <a:p>
          <a:endParaRPr lang="fr-FR"/>
        </a:p>
      </dgm:t>
    </dgm:pt>
    <dgm:pt modelId="{F8FF2079-7467-4496-B9D1-2F262EBA628F}" type="sibTrans" cxnId="{B0F1C79B-F637-40FA-88E5-18BADB28DF6D}">
      <dgm:prSet/>
      <dgm:spPr/>
      <dgm:t>
        <a:bodyPr/>
        <a:lstStyle/>
        <a:p>
          <a:endParaRPr lang="fr-FR"/>
        </a:p>
      </dgm:t>
    </dgm:pt>
    <dgm:pt modelId="{68E530EB-EFC3-4864-957A-2102BBA9DE1A}">
      <dgm:prSet phldrT="[Texte]" custT="1"/>
      <dgm:spPr/>
      <dgm:t>
        <a:bodyPr/>
        <a:lstStyle/>
        <a:p>
          <a:r>
            <a:rPr lang="fr-FR" sz="1500" b="1" dirty="0" smtClean="0"/>
            <a:t>Demande d’inscription </a:t>
          </a:r>
          <a:endParaRPr lang="fr-FR" sz="1500" b="1" dirty="0"/>
        </a:p>
      </dgm:t>
    </dgm:pt>
    <dgm:pt modelId="{3BE4D674-7B0D-46BC-892E-F8739674301D}" type="parTrans" cxnId="{D6BB0728-3ECC-4D7F-BC60-EA991F1DEC83}">
      <dgm:prSet/>
      <dgm:spPr/>
      <dgm:t>
        <a:bodyPr/>
        <a:lstStyle/>
        <a:p>
          <a:endParaRPr lang="fr-FR"/>
        </a:p>
      </dgm:t>
    </dgm:pt>
    <dgm:pt modelId="{E645A2CC-49AE-44E2-90D6-0804F7D3F34F}" type="sibTrans" cxnId="{D6BB0728-3ECC-4D7F-BC60-EA991F1DEC83}">
      <dgm:prSet/>
      <dgm:spPr/>
      <dgm:t>
        <a:bodyPr/>
        <a:lstStyle/>
        <a:p>
          <a:endParaRPr lang="fr-FR"/>
        </a:p>
      </dgm:t>
    </dgm:pt>
    <dgm:pt modelId="{3AEFF97C-D46A-41CB-8A1C-2D3AEEF0D19A}">
      <dgm:prSet phldrT="[Texte]"/>
      <dgm:spPr/>
      <dgm:t>
        <a:bodyPr/>
        <a:lstStyle/>
        <a:p>
          <a:r>
            <a:rPr lang="fr-FR" b="1" dirty="0" smtClean="0"/>
            <a:t>Formation reconnue</a:t>
          </a:r>
          <a:endParaRPr lang="fr-FR" b="1" dirty="0"/>
        </a:p>
      </dgm:t>
    </dgm:pt>
    <dgm:pt modelId="{C8B006F5-34F2-4606-AF7A-39F83738687E}" type="parTrans" cxnId="{6A403F2E-D387-466D-AA69-D5E71604C5A5}">
      <dgm:prSet/>
      <dgm:spPr/>
      <dgm:t>
        <a:bodyPr/>
        <a:lstStyle/>
        <a:p>
          <a:endParaRPr lang="fr-FR"/>
        </a:p>
      </dgm:t>
    </dgm:pt>
    <dgm:pt modelId="{739CC746-C7A8-48FD-8490-91BF2076F984}" type="sibTrans" cxnId="{6A403F2E-D387-466D-AA69-D5E71604C5A5}">
      <dgm:prSet/>
      <dgm:spPr/>
      <dgm:t>
        <a:bodyPr/>
        <a:lstStyle/>
        <a:p>
          <a:endParaRPr lang="fr-FR"/>
        </a:p>
      </dgm:t>
    </dgm:pt>
    <dgm:pt modelId="{6A916F38-9BAB-4B4E-8A02-5C4E49D675D8}">
      <dgm:prSet phldrT="[Texte]"/>
      <dgm:spPr/>
      <dgm:t>
        <a:bodyPr/>
        <a:lstStyle/>
        <a:p>
          <a:r>
            <a:rPr lang="fr-FR" b="1" dirty="0" smtClean="0"/>
            <a:t>Expérience en contrôle interne</a:t>
          </a:r>
          <a:endParaRPr lang="fr-FR" b="1" dirty="0"/>
        </a:p>
      </dgm:t>
    </dgm:pt>
    <dgm:pt modelId="{F7321619-25AE-4EA3-8EAA-7A45D3C297BD}" type="parTrans" cxnId="{D41F6752-8FD1-4144-8B4E-0CA2174CFC47}">
      <dgm:prSet/>
      <dgm:spPr/>
      <dgm:t>
        <a:bodyPr/>
        <a:lstStyle/>
        <a:p>
          <a:endParaRPr lang="fr-FR"/>
        </a:p>
      </dgm:t>
    </dgm:pt>
    <dgm:pt modelId="{4A94E93A-F458-478F-B28A-C27688A006D5}" type="sibTrans" cxnId="{D41F6752-8FD1-4144-8B4E-0CA2174CFC47}">
      <dgm:prSet/>
      <dgm:spPr/>
      <dgm:t>
        <a:bodyPr/>
        <a:lstStyle/>
        <a:p>
          <a:endParaRPr lang="fr-FR"/>
        </a:p>
      </dgm:t>
    </dgm:pt>
    <dgm:pt modelId="{7B3E0836-F0A7-4C05-9F93-0E66AC56EE77}" type="pres">
      <dgm:prSet presAssocID="{71D876F5-B6AB-42BB-8C60-695C3D2F9F4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0625614-EBF6-402F-9B5E-0EE42796E97E}" type="pres">
      <dgm:prSet presAssocID="{2E9FB2DF-C513-483C-9788-51789DA3E397}" presName="centerShape" presStyleLbl="node0" presStyleIdx="0" presStyleCnt="1" custScaleX="137531" custScaleY="120303"/>
      <dgm:spPr/>
      <dgm:t>
        <a:bodyPr/>
        <a:lstStyle/>
        <a:p>
          <a:endParaRPr lang="fr-FR"/>
        </a:p>
      </dgm:t>
    </dgm:pt>
    <dgm:pt modelId="{E7B32B7A-4E91-4684-A1B0-5FAFADCD9358}" type="pres">
      <dgm:prSet presAssocID="{3BE4D674-7B0D-46BC-892E-F8739674301D}" presName="parTrans" presStyleLbl="sibTrans2D1" presStyleIdx="0" presStyleCnt="3"/>
      <dgm:spPr/>
      <dgm:t>
        <a:bodyPr/>
        <a:lstStyle/>
        <a:p>
          <a:endParaRPr lang="fr-FR"/>
        </a:p>
      </dgm:t>
    </dgm:pt>
    <dgm:pt modelId="{A8861F84-EC8E-4219-A17A-A219E486B512}" type="pres">
      <dgm:prSet presAssocID="{3BE4D674-7B0D-46BC-892E-F8739674301D}" presName="connectorText" presStyleLbl="sibTrans2D1" presStyleIdx="0" presStyleCnt="3"/>
      <dgm:spPr/>
      <dgm:t>
        <a:bodyPr/>
        <a:lstStyle/>
        <a:p>
          <a:endParaRPr lang="fr-FR"/>
        </a:p>
      </dgm:t>
    </dgm:pt>
    <dgm:pt modelId="{A21F7743-B0B6-446B-B404-1A7D803486C9}" type="pres">
      <dgm:prSet presAssocID="{68E530EB-EFC3-4864-957A-2102BBA9DE1A}" presName="node" presStyleLbl="node1" presStyleIdx="0" presStyleCnt="3" custRadScaleRad="100131" custRadScaleInc="-1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2B37B72-68F3-45AE-8663-898B82A256A8}" type="pres">
      <dgm:prSet presAssocID="{C8B006F5-34F2-4606-AF7A-39F83738687E}" presName="parTrans" presStyleLbl="sibTrans2D1" presStyleIdx="1" presStyleCnt="3"/>
      <dgm:spPr/>
      <dgm:t>
        <a:bodyPr/>
        <a:lstStyle/>
        <a:p>
          <a:endParaRPr lang="fr-FR"/>
        </a:p>
      </dgm:t>
    </dgm:pt>
    <dgm:pt modelId="{A7DB505A-9F48-47AD-8DD1-95F73533C5E1}" type="pres">
      <dgm:prSet presAssocID="{C8B006F5-34F2-4606-AF7A-39F83738687E}" presName="connectorText" presStyleLbl="sibTrans2D1" presStyleIdx="1" presStyleCnt="3"/>
      <dgm:spPr/>
      <dgm:t>
        <a:bodyPr/>
        <a:lstStyle/>
        <a:p>
          <a:endParaRPr lang="fr-FR"/>
        </a:p>
      </dgm:t>
    </dgm:pt>
    <dgm:pt modelId="{31D82498-E20F-4B99-A548-10E6DBBF61DE}" type="pres">
      <dgm:prSet presAssocID="{3AEFF97C-D46A-41CB-8A1C-2D3AEEF0D19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BB916E-8BC3-440A-BC07-BE14959A5A99}" type="pres">
      <dgm:prSet presAssocID="{F7321619-25AE-4EA3-8EAA-7A45D3C297BD}" presName="parTrans" presStyleLbl="sibTrans2D1" presStyleIdx="2" presStyleCnt="3"/>
      <dgm:spPr/>
      <dgm:t>
        <a:bodyPr/>
        <a:lstStyle/>
        <a:p>
          <a:endParaRPr lang="fr-FR"/>
        </a:p>
      </dgm:t>
    </dgm:pt>
    <dgm:pt modelId="{DE02C59F-B978-435F-B402-7883FAEA8B5F}" type="pres">
      <dgm:prSet presAssocID="{F7321619-25AE-4EA3-8EAA-7A45D3C297BD}" presName="connectorText" presStyleLbl="sibTrans2D1" presStyleIdx="2" presStyleCnt="3"/>
      <dgm:spPr/>
      <dgm:t>
        <a:bodyPr/>
        <a:lstStyle/>
        <a:p>
          <a:endParaRPr lang="fr-FR"/>
        </a:p>
      </dgm:t>
    </dgm:pt>
    <dgm:pt modelId="{31BEBAD7-5569-43D8-9D45-97661ABF2CD2}" type="pres">
      <dgm:prSet presAssocID="{6A916F38-9BAB-4B4E-8A02-5C4E49D675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F5AAF78-289E-4CA4-9F31-EFE3861C3A3F}" type="presOf" srcId="{6A916F38-9BAB-4B4E-8A02-5C4E49D675D8}" destId="{31BEBAD7-5569-43D8-9D45-97661ABF2CD2}" srcOrd="0" destOrd="0" presId="urn:microsoft.com/office/officeart/2005/8/layout/radial5"/>
    <dgm:cxn modelId="{5AE96623-C296-4AE4-BA00-81ED9F97DCC2}" type="presOf" srcId="{F7321619-25AE-4EA3-8EAA-7A45D3C297BD}" destId="{DE02C59F-B978-435F-B402-7883FAEA8B5F}" srcOrd="1" destOrd="0" presId="urn:microsoft.com/office/officeart/2005/8/layout/radial5"/>
    <dgm:cxn modelId="{933AF704-D032-481A-B6DD-B4BF067D89AE}" type="presOf" srcId="{3BE4D674-7B0D-46BC-892E-F8739674301D}" destId="{A8861F84-EC8E-4219-A17A-A219E486B512}" srcOrd="1" destOrd="0" presId="urn:microsoft.com/office/officeart/2005/8/layout/radial5"/>
    <dgm:cxn modelId="{7FA279CE-056B-454F-8A49-906679DBC478}" type="presOf" srcId="{71D876F5-B6AB-42BB-8C60-695C3D2F9F45}" destId="{7B3E0836-F0A7-4C05-9F93-0E66AC56EE77}" srcOrd="0" destOrd="0" presId="urn:microsoft.com/office/officeart/2005/8/layout/radial5"/>
    <dgm:cxn modelId="{D6BB0728-3ECC-4D7F-BC60-EA991F1DEC83}" srcId="{2E9FB2DF-C513-483C-9788-51789DA3E397}" destId="{68E530EB-EFC3-4864-957A-2102BBA9DE1A}" srcOrd="0" destOrd="0" parTransId="{3BE4D674-7B0D-46BC-892E-F8739674301D}" sibTransId="{E645A2CC-49AE-44E2-90D6-0804F7D3F34F}"/>
    <dgm:cxn modelId="{F7584EB0-48A5-4CAC-B4CB-7FD236DAA9E3}" type="presOf" srcId="{F7321619-25AE-4EA3-8EAA-7A45D3C297BD}" destId="{57BB916E-8BC3-440A-BC07-BE14959A5A99}" srcOrd="0" destOrd="0" presId="urn:microsoft.com/office/officeart/2005/8/layout/radial5"/>
    <dgm:cxn modelId="{E52D3CBC-9AF6-470D-9349-FF8C3C89D886}" type="presOf" srcId="{3BE4D674-7B0D-46BC-892E-F8739674301D}" destId="{E7B32B7A-4E91-4684-A1B0-5FAFADCD9358}" srcOrd="0" destOrd="0" presId="urn:microsoft.com/office/officeart/2005/8/layout/radial5"/>
    <dgm:cxn modelId="{D41F6752-8FD1-4144-8B4E-0CA2174CFC47}" srcId="{2E9FB2DF-C513-483C-9788-51789DA3E397}" destId="{6A916F38-9BAB-4B4E-8A02-5C4E49D675D8}" srcOrd="2" destOrd="0" parTransId="{F7321619-25AE-4EA3-8EAA-7A45D3C297BD}" sibTransId="{4A94E93A-F458-478F-B28A-C27688A006D5}"/>
    <dgm:cxn modelId="{7B9F11B9-2EED-4372-908E-D9A62332CB6E}" type="presOf" srcId="{68E530EB-EFC3-4864-957A-2102BBA9DE1A}" destId="{A21F7743-B0B6-446B-B404-1A7D803486C9}" srcOrd="0" destOrd="0" presId="urn:microsoft.com/office/officeart/2005/8/layout/radial5"/>
    <dgm:cxn modelId="{9C32F5A2-A65D-4D40-9CAB-6FF3D89B9429}" type="presOf" srcId="{3AEFF97C-D46A-41CB-8A1C-2D3AEEF0D19A}" destId="{31D82498-E20F-4B99-A548-10E6DBBF61DE}" srcOrd="0" destOrd="0" presId="urn:microsoft.com/office/officeart/2005/8/layout/radial5"/>
    <dgm:cxn modelId="{1AA23137-C19F-4C1F-8F3C-CBD2B7F9A213}" type="presOf" srcId="{2E9FB2DF-C513-483C-9788-51789DA3E397}" destId="{60625614-EBF6-402F-9B5E-0EE42796E97E}" srcOrd="0" destOrd="0" presId="urn:microsoft.com/office/officeart/2005/8/layout/radial5"/>
    <dgm:cxn modelId="{34D83EB2-8597-41ED-8F97-7D52C8C12AAB}" type="presOf" srcId="{C8B006F5-34F2-4606-AF7A-39F83738687E}" destId="{A7DB505A-9F48-47AD-8DD1-95F73533C5E1}" srcOrd="1" destOrd="0" presId="urn:microsoft.com/office/officeart/2005/8/layout/radial5"/>
    <dgm:cxn modelId="{B0F1C79B-F637-40FA-88E5-18BADB28DF6D}" srcId="{71D876F5-B6AB-42BB-8C60-695C3D2F9F45}" destId="{2E9FB2DF-C513-483C-9788-51789DA3E397}" srcOrd="0" destOrd="0" parTransId="{634F9851-6269-491F-8213-DB679F37EA92}" sibTransId="{F8FF2079-7467-4496-B9D1-2F262EBA628F}"/>
    <dgm:cxn modelId="{AC442712-2FCB-4371-A849-9F196CA2C33A}" type="presOf" srcId="{C8B006F5-34F2-4606-AF7A-39F83738687E}" destId="{12B37B72-68F3-45AE-8663-898B82A256A8}" srcOrd="0" destOrd="0" presId="urn:microsoft.com/office/officeart/2005/8/layout/radial5"/>
    <dgm:cxn modelId="{6A403F2E-D387-466D-AA69-D5E71604C5A5}" srcId="{2E9FB2DF-C513-483C-9788-51789DA3E397}" destId="{3AEFF97C-D46A-41CB-8A1C-2D3AEEF0D19A}" srcOrd="1" destOrd="0" parTransId="{C8B006F5-34F2-4606-AF7A-39F83738687E}" sibTransId="{739CC746-C7A8-48FD-8490-91BF2076F984}"/>
    <dgm:cxn modelId="{58D34B33-6B45-4FAE-80FD-D5B2BE44FAB9}" type="presParOf" srcId="{7B3E0836-F0A7-4C05-9F93-0E66AC56EE77}" destId="{60625614-EBF6-402F-9B5E-0EE42796E97E}" srcOrd="0" destOrd="0" presId="urn:microsoft.com/office/officeart/2005/8/layout/radial5"/>
    <dgm:cxn modelId="{2242EC98-389E-4DD9-ACF2-9D164D04E071}" type="presParOf" srcId="{7B3E0836-F0A7-4C05-9F93-0E66AC56EE77}" destId="{E7B32B7A-4E91-4684-A1B0-5FAFADCD9358}" srcOrd="1" destOrd="0" presId="urn:microsoft.com/office/officeart/2005/8/layout/radial5"/>
    <dgm:cxn modelId="{7867C223-4AAC-45BB-8406-BF15385D4660}" type="presParOf" srcId="{E7B32B7A-4E91-4684-A1B0-5FAFADCD9358}" destId="{A8861F84-EC8E-4219-A17A-A219E486B512}" srcOrd="0" destOrd="0" presId="urn:microsoft.com/office/officeart/2005/8/layout/radial5"/>
    <dgm:cxn modelId="{70FB1AAE-F13C-4897-8561-CB31AB2FAE67}" type="presParOf" srcId="{7B3E0836-F0A7-4C05-9F93-0E66AC56EE77}" destId="{A21F7743-B0B6-446B-B404-1A7D803486C9}" srcOrd="2" destOrd="0" presId="urn:microsoft.com/office/officeart/2005/8/layout/radial5"/>
    <dgm:cxn modelId="{2AE9B8AA-78B7-42F6-B274-856C7D406668}" type="presParOf" srcId="{7B3E0836-F0A7-4C05-9F93-0E66AC56EE77}" destId="{12B37B72-68F3-45AE-8663-898B82A256A8}" srcOrd="3" destOrd="0" presId="urn:microsoft.com/office/officeart/2005/8/layout/radial5"/>
    <dgm:cxn modelId="{AB62C9D9-3652-4A10-BE86-FA48FDED5B26}" type="presParOf" srcId="{12B37B72-68F3-45AE-8663-898B82A256A8}" destId="{A7DB505A-9F48-47AD-8DD1-95F73533C5E1}" srcOrd="0" destOrd="0" presId="urn:microsoft.com/office/officeart/2005/8/layout/radial5"/>
    <dgm:cxn modelId="{6EC3B2FB-5D07-453C-84EC-5E61DF12F883}" type="presParOf" srcId="{7B3E0836-F0A7-4C05-9F93-0E66AC56EE77}" destId="{31D82498-E20F-4B99-A548-10E6DBBF61DE}" srcOrd="4" destOrd="0" presId="urn:microsoft.com/office/officeart/2005/8/layout/radial5"/>
    <dgm:cxn modelId="{533937B5-DB81-4B26-93D4-0A2BD5E0F25E}" type="presParOf" srcId="{7B3E0836-F0A7-4C05-9F93-0E66AC56EE77}" destId="{57BB916E-8BC3-440A-BC07-BE14959A5A99}" srcOrd="5" destOrd="0" presId="urn:microsoft.com/office/officeart/2005/8/layout/radial5"/>
    <dgm:cxn modelId="{6FB056E3-4841-4ABD-AE6A-1380EC4FCFFC}" type="presParOf" srcId="{57BB916E-8BC3-440A-BC07-BE14959A5A99}" destId="{DE02C59F-B978-435F-B402-7883FAEA8B5F}" srcOrd="0" destOrd="0" presId="urn:microsoft.com/office/officeart/2005/8/layout/radial5"/>
    <dgm:cxn modelId="{1BE02FDA-2914-46D7-BF94-041795B2C43D}" type="presParOf" srcId="{7B3E0836-F0A7-4C05-9F93-0E66AC56EE77}" destId="{31BEBAD7-5569-43D8-9D45-97661ABF2CD2}" srcOrd="6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562B3-AD1B-4A88-8BEC-2E1A42D8D1E2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4300C-43CD-45C8-9049-C8E6D011C9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9049E-61A4-4728-BB36-C8A1133169CC}" type="datetimeFigureOut">
              <a:rPr lang="fr-FR" smtClean="0"/>
              <a:pPr/>
              <a:t>05/02/2019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CD5DC-209C-4045-A8F1-99AECFFB29F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DC6C8-66BF-4C89-949D-09EB3F1A9BAA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B318-F6A2-443B-9643-5456D51EBFD0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67A7-5B3D-4C1A-99D4-2BAFE0CD5C1B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BD34-1CD3-470B-908E-5989D8DDD52C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43EE5-CF1C-41CF-AD32-A9584DD3183E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9ED2-08AD-40EE-92CF-ED6F0C1B1325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A2E3-684F-4F32-84BF-0C96F51CF843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41756-46CB-4459-B821-7354C211E7C0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D9E82-FC8A-4117-BEF5-70F979CCB973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977B-F673-4433-96CD-79C945E98B61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A829-6518-4121-9E5F-0BCAD8503901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C5CC9-23AD-4B38-A3CE-265101228B73}" type="datetime1">
              <a:rPr lang="fr-FR" smtClean="0"/>
              <a:pPr/>
              <a:t>05/02/2019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1C577-165F-4F2F-8F77-90253825B42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Kamel-taleb@cosob.org" TargetMode="External"/><Relationship Id="rId2" Type="http://schemas.openxmlformats.org/officeDocument/2006/relationships/hyperlink" Target="http://www.cosob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1000131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r>
              <a:rPr lang="ar-SA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لجنـة تـنظـيـم عـملـيـات الـبورصــة </a:t>
            </a:r>
            <a:r>
              <a:rPr lang="ar-SA" b="1" dirty="0" err="1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و</a:t>
            </a:r>
            <a:r>
              <a:rPr lang="ar-SA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 مراقـبــ</a:t>
            </a:r>
            <a:r>
              <a:rPr lang="ar-DZ" b="1" dirty="0" err="1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تـها</a:t>
            </a:r>
            <a:r>
              <a:rPr lang="fr-FR" dirty="0" smtClean="0">
                <a:solidFill>
                  <a:srgbClr val="0070C0"/>
                </a:solidFill>
              </a:rPr>
              <a:t/>
            </a:r>
            <a:br>
              <a:rPr lang="fr-FR" dirty="0" smtClean="0">
                <a:solidFill>
                  <a:srgbClr val="0070C0"/>
                </a:solidFill>
              </a:rPr>
            </a:b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8143932" cy="2400320"/>
          </a:xfrm>
        </p:spPr>
        <p:txBody>
          <a:bodyPr>
            <a:normAutofit fontScale="70000" lnSpcReduction="20000"/>
          </a:bodyPr>
          <a:lstStyle/>
          <a:p>
            <a:r>
              <a:rPr lang="fr-FR" sz="44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Atelier technique:  </a:t>
            </a:r>
          </a:p>
          <a:p>
            <a:r>
              <a:rPr lang="fr-FR" sz="77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la </a:t>
            </a:r>
            <a:r>
              <a:rPr lang="fr-FR" sz="77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conformité</a:t>
            </a:r>
            <a:endParaRPr lang="fr-FR" sz="4400" b="1" dirty="0" smtClean="0">
              <a:solidFill>
                <a:srgbClr val="0000FF"/>
              </a:solidFill>
              <a:latin typeface="Cambria"/>
              <a:ea typeface="Times New Roman"/>
              <a:cs typeface="Simplified Arabic"/>
            </a:endParaRPr>
          </a:p>
          <a:p>
            <a:r>
              <a:rPr lang="fr-FR" sz="50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Ministère des finances</a:t>
            </a:r>
            <a:br>
              <a:rPr lang="fr-FR" sz="50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</a:br>
            <a:r>
              <a:rPr lang="fr-FR" sz="50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Le 05 février 2019</a:t>
            </a:r>
          </a:p>
          <a:p>
            <a:endParaRPr lang="fr-FR" sz="2900" dirty="0" smtClean="0">
              <a:solidFill>
                <a:srgbClr val="0070C0"/>
              </a:solidFill>
            </a:endParaRPr>
          </a:p>
          <a:p>
            <a:endParaRPr lang="fr-FR" sz="2900" dirty="0">
              <a:solidFill>
                <a:srgbClr val="0070C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428992" y="1643050"/>
          <a:ext cx="1785950" cy="1354859"/>
        </p:xfrm>
        <a:graphic>
          <a:graphicData uri="http://schemas.openxmlformats.org/presentationml/2006/ole">
            <p:oleObj spid="_x0000_s1025" name="Image bitmap" r:id="rId4" imgW="1085714" imgH="1123810" progId="PBrush">
              <p:embed/>
            </p:oleObj>
          </a:graphicData>
        </a:graphic>
      </p:graphicFrame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Dispositif de conformité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Dispositif de conformité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Dispositif de conformité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pour votre attention!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Informations complémentaires</a:t>
            </a:r>
          </a:p>
          <a:p>
            <a:r>
              <a:rPr lang="fr-FR" smtClean="0">
                <a:hlinkClick r:id="rId2"/>
              </a:rPr>
              <a:t>www.</a:t>
            </a:r>
            <a:r>
              <a:rPr lang="fr-FR" smtClean="0">
                <a:hlinkClick r:id="rId2"/>
              </a:rPr>
              <a:t>cosob.org</a:t>
            </a:r>
            <a:endParaRPr lang="fr-FR" dirty="0" smtClean="0"/>
          </a:p>
          <a:p>
            <a:r>
              <a:rPr lang="fr-FR" dirty="0" smtClean="0">
                <a:hlinkClick r:id="rId3"/>
              </a:rPr>
              <a:t>Kamel-taleb@cosob.org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Thème: </a:t>
            </a:r>
            <a:b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</a:br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</a:t>
            </a:r>
            <a:r>
              <a:rPr lang="fr-FR" sz="3200" b="1" dirty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professionnelles </a:t>
            </a:r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&amp; dispositif </a:t>
            </a:r>
            <a:r>
              <a:rPr lang="fr-FR" sz="3200" b="1" dirty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de conformité </a:t>
            </a:r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des intermédiaires en opérations de bourse</a:t>
            </a:r>
            <a:endParaRPr lang="fr-FR" b="1" dirty="0">
              <a:solidFill>
                <a:srgbClr val="0000FF"/>
              </a:solidFill>
              <a:latin typeface="Cambria"/>
              <a:ea typeface="Times New Roman"/>
              <a:cs typeface="Simplified Arabic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4414" y="5072074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Présenté par TALEB  Kamel </a:t>
            </a:r>
          </a:p>
          <a:p>
            <a:pPr algn="ctr"/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Directeur de développement et de surveillance du marché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</a:t>
            </a:r>
            <a:r>
              <a:rPr lang="fr-FR" sz="3200" b="1" dirty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professionnelles </a:t>
            </a:r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&amp; dispositif </a:t>
            </a:r>
            <a:r>
              <a:rPr lang="fr-FR" sz="3200" b="1" dirty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de conformité des </a:t>
            </a:r>
            <a:r>
              <a:rPr lang="fr-FR" sz="32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intermédiaires en opérations de bourse</a:t>
            </a:r>
            <a:endParaRPr lang="fr-FR" b="1" dirty="0">
              <a:solidFill>
                <a:srgbClr val="0000FF"/>
              </a:solidFill>
              <a:latin typeface="Cambria"/>
              <a:ea typeface="Times New Roman"/>
              <a:cs typeface="Simplified Arabic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fr-FR" sz="2400" b="1" dirty="0" smtClean="0"/>
              <a:t>Activités de l’intermédiaire en opérations de bourse (</a:t>
            </a:r>
            <a:r>
              <a:rPr lang="fr-FR" sz="2000" dirty="0" smtClean="0"/>
              <a:t>Règlement 15-01 du 15 avril 2015</a:t>
            </a:r>
            <a:r>
              <a:rPr lang="fr-FR" sz="2400" b="1" dirty="0" smtClean="0"/>
              <a:t>)</a:t>
            </a:r>
          </a:p>
          <a:p>
            <a:r>
              <a:rPr lang="fr-FR" sz="2000" dirty="0" smtClean="0"/>
              <a:t>Négociation de valeurs mobilières en bourse pour le compte de la clientèle</a:t>
            </a:r>
          </a:p>
          <a:p>
            <a:r>
              <a:rPr lang="fr-FR" sz="2000" dirty="0" smtClean="0"/>
              <a:t>Négociation de valeurs mobilières en bourse pour le propre compte</a:t>
            </a:r>
          </a:p>
          <a:p>
            <a:r>
              <a:rPr lang="fr-FR" sz="2000" dirty="0" smtClean="0"/>
              <a:t>Le conseil en placement de valeurs mobilières</a:t>
            </a:r>
          </a:p>
          <a:p>
            <a:r>
              <a:rPr lang="fr-FR" sz="2000" dirty="0" smtClean="0"/>
              <a:t>Gestion individuelle de portefeuille en vertu d’un mandat</a:t>
            </a:r>
          </a:p>
          <a:p>
            <a:r>
              <a:rPr lang="fr-FR" sz="2000" dirty="0" smtClean="0"/>
              <a:t>Gestion de portefeuille d’OPCVM</a:t>
            </a:r>
          </a:p>
          <a:p>
            <a:r>
              <a:rPr lang="fr-FR" sz="2000" dirty="0" smtClean="0"/>
              <a:t>Placement de valeurs mobilières et de produits financiers</a:t>
            </a:r>
          </a:p>
          <a:p>
            <a:r>
              <a:rPr lang="fr-FR" sz="2000" dirty="0" smtClean="0"/>
              <a:t>Garantie de bonne fin et prise ferme d’émission de titres</a:t>
            </a:r>
          </a:p>
          <a:p>
            <a:r>
              <a:rPr lang="fr-FR" sz="2000" dirty="0" smtClean="0"/>
              <a:t>Conservation et administration de valeurs mobilières</a:t>
            </a:r>
          </a:p>
          <a:p>
            <a:r>
              <a:rPr lang="fr-FR" sz="2000" dirty="0" smtClean="0"/>
              <a:t>Conseil aux entreprises en matière de structure de capital, de fusion et de rachat d’entreprises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</a:t>
            </a:r>
            <a:r>
              <a:rPr lang="fr-FR" b="1" dirty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professionnelles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half" idx="1"/>
          </p:nvPr>
        </p:nvGraphicFramePr>
        <p:xfrm>
          <a:off x="214282" y="1214422"/>
          <a:ext cx="871543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professionnelles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71406" y="1214422"/>
          <a:ext cx="900115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professionnelles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715436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Obligations professionnelles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858312" cy="4829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Dispositif de conformité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Cadre juridique</a:t>
            </a:r>
          </a:p>
          <a:p>
            <a:r>
              <a:rPr lang="fr-FR" sz="2800" b="1" dirty="0" smtClean="0">
                <a:latin typeface="Cambria"/>
                <a:ea typeface="Times New Roman"/>
                <a:cs typeface="Simplified Arabic"/>
              </a:rPr>
              <a:t> </a:t>
            </a:r>
            <a:r>
              <a:rPr lang="fr-FR" sz="2800" dirty="0" smtClean="0">
                <a:latin typeface="Cambria"/>
                <a:ea typeface="Times New Roman"/>
                <a:cs typeface="Simplified Arabic"/>
              </a:rPr>
              <a:t>Règlement 15-01 du 15 avril 2015 relatif aux conditions d’agrément, au contrôle et aux obligations des IOB, (article 7)</a:t>
            </a:r>
          </a:p>
          <a:p>
            <a:r>
              <a:rPr lang="fr-FR" sz="2800" dirty="0" smtClean="0">
                <a:latin typeface="Cambria"/>
                <a:ea typeface="Times New Roman"/>
                <a:cs typeface="Simplified Arabic"/>
              </a:rPr>
              <a:t>Instruction 16-04 du 18 décembre 2016 portant sur les fonctions et les conditions de qualification et d’inscription du responsable de la conformité.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Dispositif de conformité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89185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8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Missions du Responsable de la conformité</a:t>
            </a:r>
          </a:p>
          <a:p>
            <a:pPr lvl="0"/>
            <a:r>
              <a:rPr lang="fr-FR" sz="2800" b="1" dirty="0" smtClean="0">
                <a:solidFill>
                  <a:srgbClr val="0000FF"/>
                </a:solidFill>
                <a:latin typeface="Cambria"/>
                <a:ea typeface="Times New Roman"/>
                <a:cs typeface="Simplified Arabic"/>
              </a:rPr>
              <a:t> </a:t>
            </a:r>
            <a:r>
              <a:rPr lang="fr-FR" sz="2800" dirty="0" smtClean="0"/>
              <a:t>Veille au respect des obligations professionnelles applicables à l’IOB ;</a:t>
            </a:r>
          </a:p>
          <a:p>
            <a:pPr lvl="0"/>
            <a:r>
              <a:rPr lang="fr-FR" sz="2800" dirty="0" smtClean="0"/>
              <a:t>interlocuteur de la commission en ce qui concerne l’application des textes législatifs et réglementaires au sein de l’IOB, notamment les règles déontologiques</a:t>
            </a:r>
            <a:endParaRPr lang="fr-FR" sz="28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Ministère des finances - Le 05/02/2019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1C577-165F-4F2F-8F77-90253825B42D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1362</TotalTime>
  <Words>610</Words>
  <Application>Microsoft Office PowerPoint</Application>
  <PresentationFormat>Affichage à l'écran (4:3)</PresentationFormat>
  <Paragraphs>164</Paragraphs>
  <Slides>13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Thème Office</vt:lpstr>
      <vt:lpstr>Image bitmap</vt:lpstr>
      <vt:lpstr> لجنـة تـنظـيـم عـملـيـات الـبورصــة و مراقـبــتـها </vt:lpstr>
      <vt:lpstr>Thème:  Obligations professionnelles &amp; dispositif de conformité des intermédiaires en opérations de bourse</vt:lpstr>
      <vt:lpstr>Obligations professionnelles &amp; dispositif de conformité des intermédiaires en opérations de bourse</vt:lpstr>
      <vt:lpstr>Obligations professionnelles</vt:lpstr>
      <vt:lpstr>Obligations professionnelles</vt:lpstr>
      <vt:lpstr>Obligations professionnelles</vt:lpstr>
      <vt:lpstr>Obligations professionnelles</vt:lpstr>
      <vt:lpstr>Dispositif de conformité</vt:lpstr>
      <vt:lpstr>Dispositif de conformité</vt:lpstr>
      <vt:lpstr>Dispositif de conformité</vt:lpstr>
      <vt:lpstr>Dispositif de conformité</vt:lpstr>
      <vt:lpstr>Dispositif de conformité</vt:lpstr>
      <vt:lpstr>Merci pour votre attention!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لجنـة تـنظـيـم عـملـيـات الـبورصــة و مراقـبــتـها</dc:title>
  <dc:creator>posteloc</dc:creator>
  <cp:lastModifiedBy>PRESENT</cp:lastModifiedBy>
  <cp:revision>32</cp:revision>
  <dcterms:created xsi:type="dcterms:W3CDTF">2019-01-17T13:25:58Z</dcterms:created>
  <dcterms:modified xsi:type="dcterms:W3CDTF">2019-02-05T07:20:19Z</dcterms:modified>
</cp:coreProperties>
</file>